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6600" dirty="0" smtClean="0"/>
              <a:t>Učebné odbory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sz="3200" dirty="0" smtClean="0"/>
              <a:t>v kóde sa nachádza písmeno </a:t>
            </a:r>
            <a:r>
              <a:rPr lang="sk-SK" sz="5400" dirty="0" smtClean="0"/>
              <a:t>H</a:t>
            </a:r>
            <a:endParaRPr lang="sk-SK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46509" y="4214949"/>
            <a:ext cx="8689976" cy="1931125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/>
              <a:t>Prijímacie skúšky sa na tieto odbory nerobia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/>
              <a:t>Štúdium trvá tri roky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/>
              <a:t>Po ukončení štúdia získate výučný list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/>
              <a:t>Maturitu je možné získať v nadstavbovom štúdiu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1124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2466 H mechanik opravár – koľajové vozidlá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/>
              <a:t>operátor GSM – R, oznamovací dozorca, návestný majster, hlavný majster, koordinátor strediska miestnej správy a údržby, správca železničnej infraštruktúry, odvetvový správca, rušňovodič, elektromechanik elektrických a elektronických zariadení , pracovník pri montáži a demontáži koľajových vozidiel, kontrolór, opravár elektronických častí rušňov a vozňov</a:t>
            </a:r>
          </a:p>
        </p:txBody>
      </p:sp>
    </p:spTree>
    <p:extLst>
      <p:ext uri="{BB962C8B-B14F-4D97-AF65-F5344CB8AC3E}">
        <p14:creationId xmlns:p14="http://schemas.microsoft.com/office/powerpoint/2010/main" val="3463204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2683 H 11 elektromechanik – silnoprúdová technika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 smtClean="0"/>
              <a:t>Absolvent môže pracovať ako elektroinštalatér, údržbár, elektromechanik alebo nastavovač elektrických a elektronických zariadení, diagnostik porúch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Alebo aj na železnici ako oznamovací </a:t>
            </a:r>
            <a:r>
              <a:rPr lang="sk-SK" dirty="0"/>
              <a:t>dozorca, návestný majster, hlavný majster, koordinátor strediska miestnej správy a údržby, správca železničnej infraštruktúry, odvetvový správca, rušňovodič, operátor GSM – </a:t>
            </a:r>
            <a:r>
              <a:rPr lang="sk-SK" dirty="0" smtClean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282662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3762 H železničiar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 smtClean="0"/>
              <a:t>Absolvent sa môže zamestnať ako </a:t>
            </a:r>
            <a:r>
              <a:rPr lang="sk-SK" dirty="0"/>
              <a:t>dozorca výhybiek, </a:t>
            </a:r>
            <a:r>
              <a:rPr lang="sk-SK" dirty="0" err="1"/>
              <a:t>signalista</a:t>
            </a:r>
            <a:r>
              <a:rPr lang="sk-SK" dirty="0"/>
              <a:t>, dozorca dopravne na diaľkovo ovládanej trati, výhybkár, dozorca spádoviska, </a:t>
            </a:r>
            <a:r>
              <a:rPr lang="sk-SK" dirty="0" err="1"/>
              <a:t>tranzitér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66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3763 h manipulant poštovej prevádzky a prepravy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 smtClean="0"/>
              <a:t>Po absolvovaní štúdia môžete pôsobiť ako zamestnanec </a:t>
            </a:r>
            <a:r>
              <a:rPr lang="sk-SK" dirty="0"/>
              <a:t>poštovej prepravy, triedič zásielok, operatívny zamestnanec spracovania zásielok, poštový doručovateľ</a:t>
            </a:r>
          </a:p>
        </p:txBody>
      </p:sp>
    </p:spTree>
    <p:extLst>
      <p:ext uri="{BB962C8B-B14F-4D97-AF65-F5344CB8AC3E}">
        <p14:creationId xmlns:p14="http://schemas.microsoft.com/office/powerpoint/2010/main" val="805167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3770 h mechanik železničnej prevádzky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/>
              <a:t>Učebný odbor poskytuje vedomosti spojené so zabezpečením údržby a opravy zvršku, spodku a umelých stavieb, údržbou výhybiek, riadenie a obsluhu železničných koľajových zariadení, hnacích vozidiel. Absolvent ovláda nastavovanie strojov, vrátane opráv motorov, elektrických a hydraulických častí agregátov. Vykonáva údržbu, obsluhu, rekonštrukciu a opravy pevných elektrických trakčných a silnoprúdových zariadení. Pripravuje hnacie vozidlo, vykonáva skúšky brzdy vlaku.</a:t>
            </a:r>
          </a:p>
        </p:txBody>
      </p:sp>
    </p:spTree>
    <p:extLst>
      <p:ext uri="{BB962C8B-B14F-4D97-AF65-F5344CB8AC3E}">
        <p14:creationId xmlns:p14="http://schemas.microsoft.com/office/powerpoint/2010/main" val="3214646869"/>
      </p:ext>
    </p:extLst>
  </p:cSld>
  <p:clrMapOvr>
    <a:masterClrMapping/>
  </p:clrMapOvr>
</p:sld>
</file>

<file path=ppt/theme/theme1.xml><?xml version="1.0" encoding="utf-8"?>
<a:theme xmlns:a="http://schemas.openxmlformats.org/drawingml/2006/main" name="Kv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TM04033925[[fn=Kvapka]]</Template>
  <TotalTime>1558</TotalTime>
  <Words>271</Words>
  <Application>Microsoft Office PowerPoint</Application>
  <PresentationFormat>Širokouhlá</PresentationFormat>
  <Paragraphs>17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9" baseType="lpstr">
      <vt:lpstr>Arial</vt:lpstr>
      <vt:lpstr>Tw Cen MT</vt:lpstr>
      <vt:lpstr>Kvapka</vt:lpstr>
      <vt:lpstr>Učebné odbory  v kóde sa nachádza písmeno H</vt:lpstr>
      <vt:lpstr>2466 H mechanik opravár – koľajové vozidlá</vt:lpstr>
      <vt:lpstr>2683 H 11 elektromechanik – silnoprúdová technika</vt:lpstr>
      <vt:lpstr>3762 H železničiar</vt:lpstr>
      <vt:lpstr>3763 h manipulant poštovej prevádzky a prepravy</vt:lpstr>
      <vt:lpstr>3770 h mechanik železničnej prevádzky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Učebné odbory  v kóde sa nachádza písmeno H</dc:title>
  <dc:creator>Admin</dc:creator>
  <cp:lastModifiedBy>Admin</cp:lastModifiedBy>
  <cp:revision>4</cp:revision>
  <dcterms:created xsi:type="dcterms:W3CDTF">2022-02-05T10:25:11Z</dcterms:created>
  <dcterms:modified xsi:type="dcterms:W3CDTF">2022-02-06T12:23:51Z</dcterms:modified>
</cp:coreProperties>
</file>