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handoutMasterIdLst>
    <p:handoutMasterId r:id="rId12"/>
  </p:handoutMasterIdLst>
  <p:sldIdLst>
    <p:sldId id="256" r:id="rId5"/>
    <p:sldId id="274" r:id="rId6"/>
    <p:sldId id="290" r:id="rId7"/>
    <p:sldId id="286" r:id="rId8"/>
    <p:sldId id="289" r:id="rId9"/>
    <p:sldId id="288" r:id="rId10"/>
    <p:sldId id="259" r:id="rId11"/>
  </p:sldIdLst>
  <p:sldSz cx="13439775" cy="7559675"/>
  <p:notesSz cx="6797675" cy="9926638"/>
  <p:defaultTextStyle>
    <a:defPPr>
      <a:defRPr lang="sk-SK"/>
    </a:defPPr>
    <a:lvl1pPr marL="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3FCC653E-3754-4F58-92A6-66226284CC80}">
          <p14:sldIdLst>
            <p14:sldId id="256"/>
            <p14:sldId id="274"/>
            <p14:sldId id="290"/>
            <p14:sldId id="286"/>
            <p14:sldId id="289"/>
            <p14:sldId id="288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1515"/>
    <a:srgbClr val="B0B0B2"/>
    <a:srgbClr val="808082"/>
    <a:srgbClr val="FF671F"/>
    <a:srgbClr val="BA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212A28-8640-4492-82FC-801A447D5BFA}" v="804" dt="2023-01-24T14:31:01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Stredný štýl 2 - zvýrazneni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redný štýl 2 - zvýrazneni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redný štýl 2 - zvýrazneni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redný štýl 2 - zvýrazneni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redný štý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redný štýl 2 - zvýrazneni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86451" autoAdjust="0"/>
  </p:normalViewPr>
  <p:slideViewPr>
    <p:cSldViewPr snapToGrid="0">
      <p:cViewPr varScale="1">
        <p:scale>
          <a:sx n="104" d="100"/>
          <a:sy n="104" d="100"/>
        </p:scale>
        <p:origin x="294" y="102"/>
      </p:cViewPr>
      <p:guideLst>
        <p:guide orient="horz" pos="2381"/>
        <p:guide pos="4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35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Ďurejeová Lenka" userId="6a8d2d52-f88c-47f8-87c6-d9c8df0529f1" providerId="ADAL" clId="{952E8280-982E-4AA3-8284-5319FAF2E7A1}"/>
    <pc:docChg chg="undo custSel addSld delSld modSld sldOrd modSection">
      <pc:chgData name="Ďurejeová Lenka" userId="6a8d2d52-f88c-47f8-87c6-d9c8df0529f1" providerId="ADAL" clId="{952E8280-982E-4AA3-8284-5319FAF2E7A1}" dt="2022-12-12T08:15:08.021" v="3178" actId="20577"/>
      <pc:docMkLst>
        <pc:docMk/>
      </pc:docMkLst>
      <pc:sldChg chg="modSp mod">
        <pc:chgData name="Ďurejeová Lenka" userId="6a8d2d52-f88c-47f8-87c6-d9c8df0529f1" providerId="ADAL" clId="{952E8280-982E-4AA3-8284-5319FAF2E7A1}" dt="2022-12-07T10:20:02.583" v="32" actId="20577"/>
        <pc:sldMkLst>
          <pc:docMk/>
          <pc:sldMk cId="2476815219" sldId="256"/>
        </pc:sldMkLst>
        <pc:spChg chg="mod">
          <ac:chgData name="Ďurejeová Lenka" userId="6a8d2d52-f88c-47f8-87c6-d9c8df0529f1" providerId="ADAL" clId="{952E8280-982E-4AA3-8284-5319FAF2E7A1}" dt="2022-12-07T10:19:48.267" v="17" actId="20577"/>
          <ac:spMkLst>
            <pc:docMk/>
            <pc:sldMk cId="2476815219" sldId="256"/>
            <ac:spMk id="5" creationId="{00000000-0000-0000-0000-000000000000}"/>
          </ac:spMkLst>
        </pc:spChg>
        <pc:spChg chg="mod">
          <ac:chgData name="Ďurejeová Lenka" userId="6a8d2d52-f88c-47f8-87c6-d9c8df0529f1" providerId="ADAL" clId="{952E8280-982E-4AA3-8284-5319FAF2E7A1}" dt="2022-12-07T10:20:02.583" v="32" actId="20577"/>
          <ac:spMkLst>
            <pc:docMk/>
            <pc:sldMk cId="2476815219" sldId="256"/>
            <ac:spMk id="6" creationId="{00000000-0000-0000-0000-000000000000}"/>
          </ac:spMkLst>
        </pc:spChg>
      </pc:sldChg>
      <pc:sldChg chg="del">
        <pc:chgData name="Ďurejeová Lenka" userId="6a8d2d52-f88c-47f8-87c6-d9c8df0529f1" providerId="ADAL" clId="{952E8280-982E-4AA3-8284-5319FAF2E7A1}" dt="2022-12-07T10:20:16.962" v="36" actId="47"/>
        <pc:sldMkLst>
          <pc:docMk/>
          <pc:sldMk cId="3888151138" sldId="262"/>
        </pc:sldMkLst>
      </pc:sldChg>
      <pc:sldChg chg="del">
        <pc:chgData name="Ďurejeová Lenka" userId="6a8d2d52-f88c-47f8-87c6-d9c8df0529f1" providerId="ADAL" clId="{952E8280-982E-4AA3-8284-5319FAF2E7A1}" dt="2022-12-07T10:20:25.003" v="42" actId="47"/>
        <pc:sldMkLst>
          <pc:docMk/>
          <pc:sldMk cId="2444865521" sldId="267"/>
        </pc:sldMkLst>
      </pc:sldChg>
      <pc:sldChg chg="del">
        <pc:chgData name="Ďurejeová Lenka" userId="6a8d2d52-f88c-47f8-87c6-d9c8df0529f1" providerId="ADAL" clId="{952E8280-982E-4AA3-8284-5319FAF2E7A1}" dt="2022-12-07T10:20:21.566" v="39" actId="47"/>
        <pc:sldMkLst>
          <pc:docMk/>
          <pc:sldMk cId="350242281" sldId="268"/>
        </pc:sldMkLst>
      </pc:sldChg>
      <pc:sldChg chg="addSp delSp modSp del mod ord">
        <pc:chgData name="Ďurejeová Lenka" userId="6a8d2d52-f88c-47f8-87c6-d9c8df0529f1" providerId="ADAL" clId="{952E8280-982E-4AA3-8284-5319FAF2E7A1}" dt="2022-12-12T07:36:21.921" v="3100" actId="47"/>
        <pc:sldMkLst>
          <pc:docMk/>
          <pc:sldMk cId="2318119619" sldId="269"/>
        </pc:sldMkLst>
        <pc:spChg chg="add mod">
          <ac:chgData name="Ďurejeová Lenka" userId="6a8d2d52-f88c-47f8-87c6-d9c8df0529f1" providerId="ADAL" clId="{952E8280-982E-4AA3-8284-5319FAF2E7A1}" dt="2022-12-07T10:28:19.448" v="154" actId="478"/>
          <ac:spMkLst>
            <pc:docMk/>
            <pc:sldMk cId="2318119619" sldId="269"/>
            <ac:spMk id="3" creationId="{B9839E50-4D39-4359-AC3B-5DC3368B00C9}"/>
          </ac:spMkLst>
        </pc:spChg>
        <pc:spChg chg="mod">
          <ac:chgData name="Ďurejeová Lenka" userId="6a8d2d52-f88c-47f8-87c6-d9c8df0529f1" providerId="ADAL" clId="{952E8280-982E-4AA3-8284-5319FAF2E7A1}" dt="2022-12-07T10:28:09.075" v="153" actId="20577"/>
          <ac:spMkLst>
            <pc:docMk/>
            <pc:sldMk cId="2318119619" sldId="269"/>
            <ac:spMk id="15" creationId="{00000000-0000-0000-0000-000000000000}"/>
          </ac:spMkLst>
        </pc:spChg>
        <pc:spChg chg="del">
          <ac:chgData name="Ďurejeová Lenka" userId="6a8d2d52-f88c-47f8-87c6-d9c8df0529f1" providerId="ADAL" clId="{952E8280-982E-4AA3-8284-5319FAF2E7A1}" dt="2022-12-07T10:28:19.448" v="154" actId="478"/>
          <ac:spMkLst>
            <pc:docMk/>
            <pc:sldMk cId="2318119619" sldId="269"/>
            <ac:spMk id="16" creationId="{00000000-0000-0000-0000-000000000000}"/>
          </ac:spMkLst>
        </pc:spChg>
      </pc:sldChg>
      <pc:sldChg chg="del">
        <pc:chgData name="Ďurejeová Lenka" userId="6a8d2d52-f88c-47f8-87c6-d9c8df0529f1" providerId="ADAL" clId="{952E8280-982E-4AA3-8284-5319FAF2E7A1}" dt="2022-12-07T10:20:22.253" v="40" actId="47"/>
        <pc:sldMkLst>
          <pc:docMk/>
          <pc:sldMk cId="2462579161" sldId="271"/>
        </pc:sldMkLst>
      </pc:sldChg>
      <pc:sldChg chg="del">
        <pc:chgData name="Ďurejeová Lenka" userId="6a8d2d52-f88c-47f8-87c6-d9c8df0529f1" providerId="ADAL" clId="{952E8280-982E-4AA3-8284-5319FAF2E7A1}" dt="2022-12-07T10:20:15.948" v="35" actId="47"/>
        <pc:sldMkLst>
          <pc:docMk/>
          <pc:sldMk cId="3200278373" sldId="272"/>
        </pc:sldMkLst>
      </pc:sldChg>
      <pc:sldChg chg="del">
        <pc:chgData name="Ďurejeová Lenka" userId="6a8d2d52-f88c-47f8-87c6-d9c8df0529f1" providerId="ADAL" clId="{952E8280-982E-4AA3-8284-5319FAF2E7A1}" dt="2022-12-07T10:20:31.820" v="49" actId="47"/>
        <pc:sldMkLst>
          <pc:docMk/>
          <pc:sldMk cId="1921559883" sldId="273"/>
        </pc:sldMkLst>
      </pc:sldChg>
      <pc:sldChg chg="modSp mod">
        <pc:chgData name="Ďurejeová Lenka" userId="6a8d2d52-f88c-47f8-87c6-d9c8df0529f1" providerId="ADAL" clId="{952E8280-982E-4AA3-8284-5319FAF2E7A1}" dt="2022-12-08T07:15:13.361" v="2981" actId="20577"/>
        <pc:sldMkLst>
          <pc:docMk/>
          <pc:sldMk cId="4161726764" sldId="274"/>
        </pc:sldMkLst>
        <pc:spChg chg="mod">
          <ac:chgData name="Ďurejeová Lenka" userId="6a8d2d52-f88c-47f8-87c6-d9c8df0529f1" providerId="ADAL" clId="{952E8280-982E-4AA3-8284-5319FAF2E7A1}" dt="2022-12-08T07:15:13.361" v="2981" actId="20577"/>
          <ac:spMkLst>
            <pc:docMk/>
            <pc:sldMk cId="4161726764" sldId="274"/>
            <ac:spMk id="11" creationId="{1AC68930-2CE1-4F9F-B19E-E84120D411EF}"/>
          </ac:spMkLst>
        </pc:spChg>
        <pc:spChg chg="mod">
          <ac:chgData name="Ďurejeová Lenka" userId="6a8d2d52-f88c-47f8-87c6-d9c8df0529f1" providerId="ADAL" clId="{952E8280-982E-4AA3-8284-5319FAF2E7A1}" dt="2022-12-07T10:28:33.833" v="170" actId="20577"/>
          <ac:spMkLst>
            <pc:docMk/>
            <pc:sldMk cId="4161726764" sldId="274"/>
            <ac:spMk id="91" creationId="{00000000-0000-0000-0000-000000000000}"/>
          </ac:spMkLst>
        </pc:spChg>
      </pc:sldChg>
      <pc:sldChg chg="del">
        <pc:chgData name="Ďurejeová Lenka" userId="6a8d2d52-f88c-47f8-87c6-d9c8df0529f1" providerId="ADAL" clId="{952E8280-982E-4AA3-8284-5319FAF2E7A1}" dt="2022-12-07T10:20:31.059" v="48" actId="47"/>
        <pc:sldMkLst>
          <pc:docMk/>
          <pc:sldMk cId="3266826172" sldId="275"/>
        </pc:sldMkLst>
      </pc:sldChg>
      <pc:sldChg chg="del">
        <pc:chgData name="Ďurejeová Lenka" userId="6a8d2d52-f88c-47f8-87c6-d9c8df0529f1" providerId="ADAL" clId="{952E8280-982E-4AA3-8284-5319FAF2E7A1}" dt="2022-12-07T10:20:20.431" v="37" actId="47"/>
        <pc:sldMkLst>
          <pc:docMk/>
          <pc:sldMk cId="3941213598" sldId="276"/>
        </pc:sldMkLst>
      </pc:sldChg>
      <pc:sldChg chg="del">
        <pc:chgData name="Ďurejeová Lenka" userId="6a8d2d52-f88c-47f8-87c6-d9c8df0529f1" providerId="ADAL" clId="{952E8280-982E-4AA3-8284-5319FAF2E7A1}" dt="2022-12-07T10:20:21.036" v="38" actId="47"/>
        <pc:sldMkLst>
          <pc:docMk/>
          <pc:sldMk cId="907579710" sldId="279"/>
        </pc:sldMkLst>
      </pc:sldChg>
      <pc:sldChg chg="del">
        <pc:chgData name="Ďurejeová Lenka" userId="6a8d2d52-f88c-47f8-87c6-d9c8df0529f1" providerId="ADAL" clId="{952E8280-982E-4AA3-8284-5319FAF2E7A1}" dt="2022-12-07T10:20:23.320" v="41" actId="47"/>
        <pc:sldMkLst>
          <pc:docMk/>
          <pc:sldMk cId="4084223576" sldId="280"/>
        </pc:sldMkLst>
      </pc:sldChg>
      <pc:sldChg chg="del">
        <pc:chgData name="Ďurejeová Lenka" userId="6a8d2d52-f88c-47f8-87c6-d9c8df0529f1" providerId="ADAL" clId="{952E8280-982E-4AA3-8284-5319FAF2E7A1}" dt="2022-12-07T10:20:26.055" v="43" actId="47"/>
        <pc:sldMkLst>
          <pc:docMk/>
          <pc:sldMk cId="8660111" sldId="281"/>
        </pc:sldMkLst>
      </pc:sldChg>
      <pc:sldChg chg="del">
        <pc:chgData name="Ďurejeová Lenka" userId="6a8d2d52-f88c-47f8-87c6-d9c8df0529f1" providerId="ADAL" clId="{952E8280-982E-4AA3-8284-5319FAF2E7A1}" dt="2022-12-07T10:20:26.952" v="44" actId="47"/>
        <pc:sldMkLst>
          <pc:docMk/>
          <pc:sldMk cId="2230000276" sldId="282"/>
        </pc:sldMkLst>
      </pc:sldChg>
      <pc:sldChg chg="del">
        <pc:chgData name="Ďurejeová Lenka" userId="6a8d2d52-f88c-47f8-87c6-d9c8df0529f1" providerId="ADAL" clId="{952E8280-982E-4AA3-8284-5319FAF2E7A1}" dt="2022-12-07T10:20:27.751" v="45" actId="47"/>
        <pc:sldMkLst>
          <pc:docMk/>
          <pc:sldMk cId="2228142428" sldId="285"/>
        </pc:sldMkLst>
      </pc:sldChg>
      <pc:sldChg chg="addSp delSp modSp mod">
        <pc:chgData name="Ďurejeová Lenka" userId="6a8d2d52-f88c-47f8-87c6-d9c8df0529f1" providerId="ADAL" clId="{952E8280-982E-4AA3-8284-5319FAF2E7A1}" dt="2022-12-12T07:42:37.026" v="3119" actId="20577"/>
        <pc:sldMkLst>
          <pc:docMk/>
          <pc:sldMk cId="1331418933" sldId="286"/>
        </pc:sldMkLst>
        <pc:spChg chg="mod">
          <ac:chgData name="Ďurejeová Lenka" userId="6a8d2d52-f88c-47f8-87c6-d9c8df0529f1" providerId="ADAL" clId="{952E8280-982E-4AA3-8284-5319FAF2E7A1}" dt="2022-12-08T05:30:53.518" v="2000" actId="14100"/>
          <ac:spMkLst>
            <pc:docMk/>
            <pc:sldMk cId="1331418933" sldId="286"/>
            <ac:spMk id="2" creationId="{EB553698-FAD9-4A33-99C9-7904DB6413CA}"/>
          </ac:spMkLst>
        </pc:spChg>
        <pc:spChg chg="add mod">
          <ac:chgData name="Ďurejeová Lenka" userId="6a8d2d52-f88c-47f8-87c6-d9c8df0529f1" providerId="ADAL" clId="{952E8280-982E-4AA3-8284-5319FAF2E7A1}" dt="2022-12-12T07:35:11.537" v="3095" actId="113"/>
          <ac:spMkLst>
            <pc:docMk/>
            <pc:sldMk cId="1331418933" sldId="286"/>
            <ac:spMk id="3" creationId="{E299B8C6-753D-41E0-874C-AA24E3B1595E}"/>
          </ac:spMkLst>
        </pc:spChg>
        <pc:spChg chg="mod">
          <ac:chgData name="Ďurejeová Lenka" userId="6a8d2d52-f88c-47f8-87c6-d9c8df0529f1" providerId="ADAL" clId="{952E8280-982E-4AA3-8284-5319FAF2E7A1}" dt="2022-12-07T10:28:47.080" v="186" actId="20577"/>
          <ac:spMkLst>
            <pc:docMk/>
            <pc:sldMk cId="1331418933" sldId="286"/>
            <ac:spMk id="4" creationId="{3D9690B7-2787-4652-9544-B57B16C56F1D}"/>
          </ac:spMkLst>
        </pc:spChg>
        <pc:graphicFrameChg chg="add mod modGraphic">
          <ac:chgData name="Ďurejeová Lenka" userId="6a8d2d52-f88c-47f8-87c6-d9c8df0529f1" providerId="ADAL" clId="{952E8280-982E-4AA3-8284-5319FAF2E7A1}" dt="2022-12-12T07:42:37.026" v="3119" actId="20577"/>
          <ac:graphicFrameMkLst>
            <pc:docMk/>
            <pc:sldMk cId="1331418933" sldId="286"/>
            <ac:graphicFrameMk id="6" creationId="{42A366E8-A020-4224-94EC-53B038AF08CC}"/>
          </ac:graphicFrameMkLst>
        </pc:graphicFrameChg>
        <pc:graphicFrameChg chg="add mod modGraphic">
          <ac:chgData name="Ďurejeová Lenka" userId="6a8d2d52-f88c-47f8-87c6-d9c8df0529f1" providerId="ADAL" clId="{952E8280-982E-4AA3-8284-5319FAF2E7A1}" dt="2022-12-08T07:03:32.758" v="2839" actId="20577"/>
          <ac:graphicFrameMkLst>
            <pc:docMk/>
            <pc:sldMk cId="1331418933" sldId="286"/>
            <ac:graphicFrameMk id="7" creationId="{E51CF826-E138-481E-9D13-8D6F26FA44F4}"/>
          </ac:graphicFrameMkLst>
        </pc:graphicFrameChg>
        <pc:graphicFrameChg chg="del">
          <ac:chgData name="Ďurejeová Lenka" userId="6a8d2d52-f88c-47f8-87c6-d9c8df0529f1" providerId="ADAL" clId="{952E8280-982E-4AA3-8284-5319FAF2E7A1}" dt="2022-12-07T10:20:10.722" v="33" actId="478"/>
          <ac:graphicFrameMkLst>
            <pc:docMk/>
            <pc:sldMk cId="1331418933" sldId="286"/>
            <ac:graphicFrameMk id="15" creationId="{8731D63B-2B83-4ACA-82FE-FE3EC9A9153E}"/>
          </ac:graphicFrameMkLst>
        </pc:graphicFrameChg>
        <pc:picChg chg="del">
          <ac:chgData name="Ďurejeová Lenka" userId="6a8d2d52-f88c-47f8-87c6-d9c8df0529f1" providerId="ADAL" clId="{952E8280-982E-4AA3-8284-5319FAF2E7A1}" dt="2022-12-07T10:20:11.670" v="34" actId="478"/>
          <ac:picMkLst>
            <pc:docMk/>
            <pc:sldMk cId="1331418933" sldId="286"/>
            <ac:picMk id="11" creationId="{C78F3D98-7970-472B-9409-AFE41703E158}"/>
          </ac:picMkLst>
        </pc:picChg>
      </pc:sldChg>
      <pc:sldChg chg="addSp delSp modSp add mod">
        <pc:chgData name="Ďurejeová Lenka" userId="6a8d2d52-f88c-47f8-87c6-d9c8df0529f1" providerId="ADAL" clId="{952E8280-982E-4AA3-8284-5319FAF2E7A1}" dt="2022-12-12T07:39:53.892" v="3116" actId="20577"/>
        <pc:sldMkLst>
          <pc:docMk/>
          <pc:sldMk cId="1825208312" sldId="287"/>
        </pc:sldMkLst>
        <pc:spChg chg="mod">
          <ac:chgData name="Ďurejeová Lenka" userId="6a8d2d52-f88c-47f8-87c6-d9c8df0529f1" providerId="ADAL" clId="{952E8280-982E-4AA3-8284-5319FAF2E7A1}" dt="2022-12-07T11:03:00.562" v="1610" actId="20577"/>
          <ac:spMkLst>
            <pc:docMk/>
            <pc:sldMk cId="1825208312" sldId="287"/>
            <ac:spMk id="2" creationId="{EB553698-FAD9-4A33-99C9-7904DB6413CA}"/>
          </ac:spMkLst>
        </pc:spChg>
        <pc:spChg chg="add mod">
          <ac:chgData name="Ďurejeová Lenka" userId="6a8d2d52-f88c-47f8-87c6-d9c8df0529f1" providerId="ADAL" clId="{952E8280-982E-4AA3-8284-5319FAF2E7A1}" dt="2022-12-08T05:36:09.629" v="2096" actId="1076"/>
          <ac:spMkLst>
            <pc:docMk/>
            <pc:sldMk cId="1825208312" sldId="287"/>
            <ac:spMk id="3" creationId="{550A0E01-1224-4AF8-93A6-A856DFA19495}"/>
          </ac:spMkLst>
        </pc:spChg>
        <pc:spChg chg="del">
          <ac:chgData name="Ďurejeová Lenka" userId="6a8d2d52-f88c-47f8-87c6-d9c8df0529f1" providerId="ADAL" clId="{952E8280-982E-4AA3-8284-5319FAF2E7A1}" dt="2022-12-07T10:43:40.446" v="1189" actId="478"/>
          <ac:spMkLst>
            <pc:docMk/>
            <pc:sldMk cId="1825208312" sldId="287"/>
            <ac:spMk id="3" creationId="{E299B8C6-753D-41E0-874C-AA24E3B1595E}"/>
          </ac:spMkLst>
        </pc:spChg>
        <pc:spChg chg="add mod">
          <ac:chgData name="Ďurejeová Lenka" userId="6a8d2d52-f88c-47f8-87c6-d9c8df0529f1" providerId="ADAL" clId="{952E8280-982E-4AA3-8284-5319FAF2E7A1}" dt="2022-12-12T07:39:53.892" v="3116" actId="20577"/>
          <ac:spMkLst>
            <pc:docMk/>
            <pc:sldMk cId="1825208312" sldId="287"/>
            <ac:spMk id="6" creationId="{55DA3D5B-EEE1-4A8F-9F8B-5299F77CC824}"/>
          </ac:spMkLst>
        </pc:spChg>
        <pc:graphicFrameChg chg="add del mod modGraphic">
          <ac:chgData name="Ďurejeová Lenka" userId="6a8d2d52-f88c-47f8-87c6-d9c8df0529f1" providerId="ADAL" clId="{952E8280-982E-4AA3-8284-5319FAF2E7A1}" dt="2022-12-07T10:49:47.437" v="1192" actId="478"/>
          <ac:graphicFrameMkLst>
            <pc:docMk/>
            <pc:sldMk cId="1825208312" sldId="287"/>
            <ac:graphicFrameMk id="6" creationId="{7D5747E2-507A-4C12-8137-416286D90E66}"/>
          </ac:graphicFrameMkLst>
        </pc:graphicFrameChg>
        <pc:graphicFrameChg chg="add mod modGraphic">
          <ac:chgData name="Ďurejeová Lenka" userId="6a8d2d52-f88c-47f8-87c6-d9c8df0529f1" providerId="ADAL" clId="{952E8280-982E-4AA3-8284-5319FAF2E7A1}" dt="2022-12-07T10:55:21.021" v="1314" actId="478"/>
          <ac:graphicFrameMkLst>
            <pc:docMk/>
            <pc:sldMk cId="1825208312" sldId="287"/>
            <ac:graphicFrameMk id="7" creationId="{3633CD1A-CF87-471C-9923-055B08414772}"/>
          </ac:graphicFrameMkLst>
        </pc:graphicFrameChg>
      </pc:sldChg>
      <pc:sldChg chg="del">
        <pc:chgData name="Ďurejeová Lenka" userId="6a8d2d52-f88c-47f8-87c6-d9c8df0529f1" providerId="ADAL" clId="{952E8280-982E-4AA3-8284-5319FAF2E7A1}" dt="2022-12-07T10:20:29.055" v="46" actId="47"/>
        <pc:sldMkLst>
          <pc:docMk/>
          <pc:sldMk cId="2580017416" sldId="287"/>
        </pc:sldMkLst>
      </pc:sldChg>
      <pc:sldChg chg="del">
        <pc:chgData name="Ďurejeová Lenka" userId="6a8d2d52-f88c-47f8-87c6-d9c8df0529f1" providerId="ADAL" clId="{952E8280-982E-4AA3-8284-5319FAF2E7A1}" dt="2022-12-07T10:20:30.008" v="47" actId="47"/>
        <pc:sldMkLst>
          <pc:docMk/>
          <pc:sldMk cId="3227870076" sldId="288"/>
        </pc:sldMkLst>
      </pc:sldChg>
      <pc:sldChg chg="modSp add mod">
        <pc:chgData name="Ďurejeová Lenka" userId="6a8d2d52-f88c-47f8-87c6-d9c8df0529f1" providerId="ADAL" clId="{952E8280-982E-4AA3-8284-5319FAF2E7A1}" dt="2022-12-12T08:15:08.021" v="3178" actId="20577"/>
        <pc:sldMkLst>
          <pc:docMk/>
          <pc:sldMk cId="3603977212" sldId="288"/>
        </pc:sldMkLst>
        <pc:spChg chg="mod">
          <ac:chgData name="Ďurejeová Lenka" userId="6a8d2d52-f88c-47f8-87c6-d9c8df0529f1" providerId="ADAL" clId="{952E8280-982E-4AA3-8284-5319FAF2E7A1}" dt="2022-12-07T10:53:42.952" v="1256" actId="20577"/>
          <ac:spMkLst>
            <pc:docMk/>
            <pc:sldMk cId="3603977212" sldId="288"/>
            <ac:spMk id="2" creationId="{EB553698-FAD9-4A33-99C9-7904DB6413CA}"/>
          </ac:spMkLst>
        </pc:spChg>
        <pc:graphicFrameChg chg="mod modGraphic">
          <ac:chgData name="Ďurejeová Lenka" userId="6a8d2d52-f88c-47f8-87c6-d9c8df0529f1" providerId="ADAL" clId="{952E8280-982E-4AA3-8284-5319FAF2E7A1}" dt="2022-12-12T08:15:08.021" v="3178" actId="20577"/>
          <ac:graphicFrameMkLst>
            <pc:docMk/>
            <pc:sldMk cId="3603977212" sldId="288"/>
            <ac:graphicFrameMk id="7" creationId="{3633CD1A-CF87-471C-9923-055B08414772}"/>
          </ac:graphicFrameMkLst>
        </pc:graphicFrameChg>
      </pc:sldChg>
      <pc:sldChg chg="modSp add">
        <pc:chgData name="Ďurejeová Lenka" userId="6a8d2d52-f88c-47f8-87c6-d9c8df0529f1" providerId="ADAL" clId="{952E8280-982E-4AA3-8284-5319FAF2E7A1}" dt="2022-12-08T05:42:01.296" v="2255" actId="20577"/>
        <pc:sldMkLst>
          <pc:docMk/>
          <pc:sldMk cId="3567601357" sldId="289"/>
        </pc:sldMkLst>
        <pc:graphicFrameChg chg="mod">
          <ac:chgData name="Ďurejeová Lenka" userId="6a8d2d52-f88c-47f8-87c6-d9c8df0529f1" providerId="ADAL" clId="{952E8280-982E-4AA3-8284-5319FAF2E7A1}" dt="2022-12-08T05:42:01.296" v="2255" actId="20577"/>
          <ac:graphicFrameMkLst>
            <pc:docMk/>
            <pc:sldMk cId="3567601357" sldId="289"/>
            <ac:graphicFrameMk id="7" creationId="{3633CD1A-CF87-471C-9923-055B08414772}"/>
          </ac:graphicFrameMkLst>
        </pc:graphicFrameChg>
      </pc:sldChg>
      <pc:sldChg chg="modSp add del mod">
        <pc:chgData name="Ďurejeová Lenka" userId="6a8d2d52-f88c-47f8-87c6-d9c8df0529f1" providerId="ADAL" clId="{952E8280-982E-4AA3-8284-5319FAF2E7A1}" dt="2022-12-12T07:35:57.279" v="3097" actId="47"/>
        <pc:sldMkLst>
          <pc:docMk/>
          <pc:sldMk cId="1244514164" sldId="290"/>
        </pc:sldMkLst>
        <pc:spChg chg="mod">
          <ac:chgData name="Ďurejeová Lenka" userId="6a8d2d52-f88c-47f8-87c6-d9c8df0529f1" providerId="ADAL" clId="{952E8280-982E-4AA3-8284-5319FAF2E7A1}" dt="2022-12-12T07:35:47.524" v="3096" actId="6549"/>
          <ac:spMkLst>
            <pc:docMk/>
            <pc:sldMk cId="1244514164" sldId="290"/>
            <ac:spMk id="15" creationId="{00000000-0000-0000-0000-000000000000}"/>
          </ac:spMkLst>
        </pc:spChg>
      </pc:sldChg>
      <pc:sldChg chg="modSp add del mod">
        <pc:chgData name="Ďurejeová Lenka" userId="6a8d2d52-f88c-47f8-87c6-d9c8df0529f1" providerId="ADAL" clId="{952E8280-982E-4AA3-8284-5319FAF2E7A1}" dt="2022-12-12T07:36:03.073" v="3098" actId="47"/>
        <pc:sldMkLst>
          <pc:docMk/>
          <pc:sldMk cId="3823049239" sldId="291"/>
        </pc:sldMkLst>
        <pc:spChg chg="mod">
          <ac:chgData name="Ďurejeová Lenka" userId="6a8d2d52-f88c-47f8-87c6-d9c8df0529f1" providerId="ADAL" clId="{952E8280-982E-4AA3-8284-5319FAF2E7A1}" dt="2022-12-07T10:56:32.065" v="1351" actId="20577"/>
          <ac:spMkLst>
            <pc:docMk/>
            <pc:sldMk cId="3823049239" sldId="291"/>
            <ac:spMk id="15" creationId="{00000000-0000-0000-0000-000000000000}"/>
          </ac:spMkLst>
        </pc:spChg>
      </pc:sldChg>
      <pc:sldChg chg="modSp add del mod">
        <pc:chgData name="Ďurejeová Lenka" userId="6a8d2d52-f88c-47f8-87c6-d9c8df0529f1" providerId="ADAL" clId="{952E8280-982E-4AA3-8284-5319FAF2E7A1}" dt="2022-12-12T07:36:12.417" v="3099" actId="47"/>
        <pc:sldMkLst>
          <pc:docMk/>
          <pc:sldMk cId="72658473" sldId="292"/>
        </pc:sldMkLst>
        <pc:spChg chg="mod">
          <ac:chgData name="Ďurejeová Lenka" userId="6a8d2d52-f88c-47f8-87c6-d9c8df0529f1" providerId="ADAL" clId="{952E8280-982E-4AA3-8284-5319FAF2E7A1}" dt="2022-12-07T10:56:46.441" v="1365" actId="20577"/>
          <ac:spMkLst>
            <pc:docMk/>
            <pc:sldMk cId="72658473" sldId="292"/>
            <ac:spMk id="15" creationId="{00000000-0000-0000-0000-000000000000}"/>
          </ac:spMkLst>
        </pc:spChg>
      </pc:sldChg>
      <pc:sldChg chg="addSp modSp new mod">
        <pc:chgData name="Ďurejeová Lenka" userId="6a8d2d52-f88c-47f8-87c6-d9c8df0529f1" providerId="ADAL" clId="{952E8280-982E-4AA3-8284-5319FAF2E7A1}" dt="2022-12-08T07:59:22.564" v="3083" actId="20577"/>
        <pc:sldMkLst>
          <pc:docMk/>
          <pc:sldMk cId="3938366280" sldId="293"/>
        </pc:sldMkLst>
        <pc:spChg chg="mod">
          <ac:chgData name="Ďurejeová Lenka" userId="6a8d2d52-f88c-47f8-87c6-d9c8df0529f1" providerId="ADAL" clId="{952E8280-982E-4AA3-8284-5319FAF2E7A1}" dt="2022-12-08T07:14:51.401" v="2974" actId="20577"/>
          <ac:spMkLst>
            <pc:docMk/>
            <pc:sldMk cId="3938366280" sldId="293"/>
            <ac:spMk id="2" creationId="{DF8F20DE-3471-4310-B29A-88036E8782A8}"/>
          </ac:spMkLst>
        </pc:spChg>
        <pc:spChg chg="mod">
          <ac:chgData name="Ďurejeová Lenka" userId="6a8d2d52-f88c-47f8-87c6-d9c8df0529f1" providerId="ADAL" clId="{952E8280-982E-4AA3-8284-5319FAF2E7A1}" dt="2022-12-08T05:55:50.003" v="2768" actId="207"/>
          <ac:spMkLst>
            <pc:docMk/>
            <pc:sldMk cId="3938366280" sldId="293"/>
            <ac:spMk id="3" creationId="{1838D2C9-3ABE-4D2B-9418-1935DAEE2DC8}"/>
          </ac:spMkLst>
        </pc:spChg>
        <pc:spChg chg="mod">
          <ac:chgData name="Ďurejeová Lenka" userId="6a8d2d52-f88c-47f8-87c6-d9c8df0529f1" providerId="ADAL" clId="{952E8280-982E-4AA3-8284-5319FAF2E7A1}" dt="2022-12-08T07:11:50.974" v="2940" actId="20577"/>
          <ac:spMkLst>
            <pc:docMk/>
            <pc:sldMk cId="3938366280" sldId="293"/>
            <ac:spMk id="4" creationId="{AD1F438C-4ED6-4884-AF2F-DC491B72014C}"/>
          </ac:spMkLst>
        </pc:spChg>
        <pc:spChg chg="mod">
          <ac:chgData name="Ďurejeová Lenka" userId="6a8d2d52-f88c-47f8-87c6-d9c8df0529f1" providerId="ADAL" clId="{952E8280-982E-4AA3-8284-5319FAF2E7A1}" dt="2022-12-08T07:14:15.458" v="2941" actId="6549"/>
          <ac:spMkLst>
            <pc:docMk/>
            <pc:sldMk cId="3938366280" sldId="293"/>
            <ac:spMk id="6" creationId="{91064789-F337-4550-89CB-BDBBF3CE6544}"/>
          </ac:spMkLst>
        </pc:spChg>
        <pc:spChg chg="add mod">
          <ac:chgData name="Ďurejeová Lenka" userId="6a8d2d52-f88c-47f8-87c6-d9c8df0529f1" providerId="ADAL" clId="{952E8280-982E-4AA3-8284-5319FAF2E7A1}" dt="2022-12-08T05:55:53.646" v="2769" actId="207"/>
          <ac:spMkLst>
            <pc:docMk/>
            <pc:sldMk cId="3938366280" sldId="293"/>
            <ac:spMk id="7" creationId="{1570B92A-A9A0-462B-856E-932DCD314CFF}"/>
          </ac:spMkLst>
        </pc:spChg>
        <pc:spChg chg="add mod">
          <ac:chgData name="Ďurejeová Lenka" userId="6a8d2d52-f88c-47f8-87c6-d9c8df0529f1" providerId="ADAL" clId="{952E8280-982E-4AA3-8284-5319FAF2E7A1}" dt="2022-12-08T07:41:12.399" v="3055" actId="20577"/>
          <ac:spMkLst>
            <pc:docMk/>
            <pc:sldMk cId="3938366280" sldId="293"/>
            <ac:spMk id="8" creationId="{F56A59C2-B565-447C-A7C7-FA05E4F75296}"/>
          </ac:spMkLst>
        </pc:spChg>
        <pc:spChg chg="add mod">
          <ac:chgData name="Ďurejeová Lenka" userId="6a8d2d52-f88c-47f8-87c6-d9c8df0529f1" providerId="ADAL" clId="{952E8280-982E-4AA3-8284-5319FAF2E7A1}" dt="2022-12-08T07:59:22.564" v="3083" actId="20577"/>
          <ac:spMkLst>
            <pc:docMk/>
            <pc:sldMk cId="3938366280" sldId="293"/>
            <ac:spMk id="9" creationId="{F3F99975-F533-44CD-A17E-8E22A5A4305F}"/>
          </ac:spMkLst>
        </pc:spChg>
        <pc:spChg chg="add mod">
          <ac:chgData name="Ďurejeová Lenka" userId="6a8d2d52-f88c-47f8-87c6-d9c8df0529f1" providerId="ADAL" clId="{952E8280-982E-4AA3-8284-5319FAF2E7A1}" dt="2022-12-08T05:57:34.058" v="2809" actId="207"/>
          <ac:spMkLst>
            <pc:docMk/>
            <pc:sldMk cId="3938366280" sldId="293"/>
            <ac:spMk id="10" creationId="{EDE98BFC-0A48-44BB-B529-6D0A760E0C27}"/>
          </ac:spMkLst>
        </pc:spChg>
      </pc:sldChg>
    </pc:docChg>
  </pc:docChgLst>
  <pc:docChgLst>
    <pc:chgData name="Ďurejeová Lenka" userId="6a8d2d52-f88c-47f8-87c6-d9c8df0529f1" providerId="ADAL" clId="{483C7C93-66CC-4449-BAF3-E74336CBBA61}"/>
    <pc:docChg chg="undo custSel addSld delSld modSld sldOrd delSection modSection modHandout">
      <pc:chgData name="Ďurejeová Lenka" userId="6a8d2d52-f88c-47f8-87c6-d9c8df0529f1" providerId="ADAL" clId="{483C7C93-66CC-4449-BAF3-E74336CBBA61}" dt="2022-06-13T08:15:36.484" v="11564" actId="20577"/>
      <pc:docMkLst>
        <pc:docMk/>
      </pc:docMkLst>
      <pc:sldChg chg="modSp mod">
        <pc:chgData name="Ďurejeová Lenka" userId="6a8d2d52-f88c-47f8-87c6-d9c8df0529f1" providerId="ADAL" clId="{483C7C93-66CC-4449-BAF3-E74336CBBA61}" dt="2022-06-09T08:19:30.124" v="9216" actId="20577"/>
        <pc:sldMkLst>
          <pc:docMk/>
          <pc:sldMk cId="2476815219" sldId="256"/>
        </pc:sldMkLst>
        <pc:spChg chg="mod">
          <ac:chgData name="Ďurejeová Lenka" userId="6a8d2d52-f88c-47f8-87c6-d9c8df0529f1" providerId="ADAL" clId="{483C7C93-66CC-4449-BAF3-E74336CBBA61}" dt="2022-06-09T08:19:30.124" v="9216" actId="20577"/>
          <ac:spMkLst>
            <pc:docMk/>
            <pc:sldMk cId="2476815219" sldId="256"/>
            <ac:spMk id="5" creationId="{00000000-0000-0000-0000-000000000000}"/>
          </ac:spMkLst>
        </pc:spChg>
        <pc:spChg chg="mod">
          <ac:chgData name="Ďurejeová Lenka" userId="6a8d2d52-f88c-47f8-87c6-d9c8df0529f1" providerId="ADAL" clId="{483C7C93-66CC-4449-BAF3-E74336CBBA61}" dt="2022-05-04T08:33:42.965" v="1095" actId="20577"/>
          <ac:spMkLst>
            <pc:docMk/>
            <pc:sldMk cId="2476815219" sldId="256"/>
            <ac:spMk id="6" creationId="{00000000-0000-0000-0000-000000000000}"/>
          </ac:spMkLst>
        </pc:spChg>
      </pc:sldChg>
      <pc:sldChg chg="del">
        <pc:chgData name="Ďurejeová Lenka" userId="6a8d2d52-f88c-47f8-87c6-d9c8df0529f1" providerId="ADAL" clId="{483C7C93-66CC-4449-BAF3-E74336CBBA61}" dt="2022-05-04T08:10:17.482" v="776" actId="47"/>
        <pc:sldMkLst>
          <pc:docMk/>
          <pc:sldMk cId="2423986066" sldId="258"/>
        </pc:sldMkLst>
      </pc:sldChg>
      <pc:sldChg chg="del">
        <pc:chgData name="Ďurejeová Lenka" userId="6a8d2d52-f88c-47f8-87c6-d9c8df0529f1" providerId="ADAL" clId="{483C7C93-66CC-4449-BAF3-E74336CBBA61}" dt="2022-05-26T07:59:24.332" v="7366" actId="2696"/>
        <pc:sldMkLst>
          <pc:docMk/>
          <pc:sldMk cId="673673017" sldId="259"/>
        </pc:sldMkLst>
      </pc:sldChg>
      <pc:sldChg chg="add setBg">
        <pc:chgData name="Ďurejeová Lenka" userId="6a8d2d52-f88c-47f8-87c6-d9c8df0529f1" providerId="ADAL" clId="{483C7C93-66CC-4449-BAF3-E74336CBBA61}" dt="2022-05-26T07:59:27.406" v="7367"/>
        <pc:sldMkLst>
          <pc:docMk/>
          <pc:sldMk cId="3463746884" sldId="259"/>
        </pc:sldMkLst>
      </pc:sldChg>
      <pc:sldChg chg="addSp delSp modSp mod">
        <pc:chgData name="Ďurejeová Lenka" userId="6a8d2d52-f88c-47f8-87c6-d9c8df0529f1" providerId="ADAL" clId="{483C7C93-66CC-4449-BAF3-E74336CBBA61}" dt="2022-06-13T06:47:07.210" v="9652"/>
        <pc:sldMkLst>
          <pc:docMk/>
          <pc:sldMk cId="3888151138" sldId="262"/>
        </pc:sldMkLst>
        <pc:spChg chg="add del mod">
          <ac:chgData name="Ďurejeová Lenka" userId="6a8d2d52-f88c-47f8-87c6-d9c8df0529f1" providerId="ADAL" clId="{483C7C93-66CC-4449-BAF3-E74336CBBA61}" dt="2022-05-17T11:53:01.970" v="5991"/>
          <ac:spMkLst>
            <pc:docMk/>
            <pc:sldMk cId="3888151138" sldId="262"/>
            <ac:spMk id="2" creationId="{A60989DF-98E6-4751-8482-DBE624923C0E}"/>
          </ac:spMkLst>
        </pc:spChg>
        <pc:spChg chg="del mod">
          <ac:chgData name="Ďurejeová Lenka" userId="6a8d2d52-f88c-47f8-87c6-d9c8df0529f1" providerId="ADAL" clId="{483C7C93-66CC-4449-BAF3-E74336CBBA61}" dt="2022-05-26T08:04:54.211" v="7603" actId="478"/>
          <ac:spMkLst>
            <pc:docMk/>
            <pc:sldMk cId="3888151138" sldId="262"/>
            <ac:spMk id="2" creationId="{AC936F4F-5354-4C3A-9E6C-32036C80EA19}"/>
          </ac:spMkLst>
        </pc:spChg>
        <pc:spChg chg="add del mod">
          <ac:chgData name="Ďurejeová Lenka" userId="6a8d2d52-f88c-47f8-87c6-d9c8df0529f1" providerId="ADAL" clId="{483C7C93-66CC-4449-BAF3-E74336CBBA61}" dt="2022-05-26T08:04:44.697" v="7601" actId="478"/>
          <ac:spMkLst>
            <pc:docMk/>
            <pc:sldMk cId="3888151138" sldId="262"/>
            <ac:spMk id="3" creationId="{17B0F154-544F-434D-8292-C9FE0B0DAC92}"/>
          </ac:spMkLst>
        </pc:spChg>
        <pc:spChg chg="add del mod">
          <ac:chgData name="Ďurejeová Lenka" userId="6a8d2d52-f88c-47f8-87c6-d9c8df0529f1" providerId="ADAL" clId="{483C7C93-66CC-4449-BAF3-E74336CBBA61}" dt="2022-05-04T08:42:05.983" v="1474" actId="478"/>
          <ac:spMkLst>
            <pc:docMk/>
            <pc:sldMk cId="3888151138" sldId="262"/>
            <ac:spMk id="3" creationId="{4A9358DD-140F-470A-B681-1A5A8E387253}"/>
          </ac:spMkLst>
        </pc:spChg>
        <pc:spChg chg="add del mod">
          <ac:chgData name="Ďurejeová Lenka" userId="6a8d2d52-f88c-47f8-87c6-d9c8df0529f1" providerId="ADAL" clId="{483C7C93-66CC-4449-BAF3-E74336CBBA61}" dt="2022-05-03T12:22:12.244" v="407" actId="21"/>
          <ac:spMkLst>
            <pc:docMk/>
            <pc:sldMk cId="3888151138" sldId="262"/>
            <ac:spMk id="3" creationId="{8CF00215-0D64-4C69-A8F6-D8DE9A8CC562}"/>
          </ac:spMkLst>
        </pc:spChg>
        <pc:spChg chg="add del mod">
          <ac:chgData name="Ďurejeová Lenka" userId="6a8d2d52-f88c-47f8-87c6-d9c8df0529f1" providerId="ADAL" clId="{483C7C93-66CC-4449-BAF3-E74336CBBA61}" dt="2022-05-04T08:42:12.239" v="1477" actId="478"/>
          <ac:spMkLst>
            <pc:docMk/>
            <pc:sldMk cId="3888151138" sldId="262"/>
            <ac:spMk id="5" creationId="{D12265A4-D26A-4FC9-B561-6AF606A2E1B5}"/>
          </ac:spMkLst>
        </pc:spChg>
        <pc:spChg chg="add mod">
          <ac:chgData name="Ďurejeová Lenka" userId="6a8d2d52-f88c-47f8-87c6-d9c8df0529f1" providerId="ADAL" clId="{483C7C93-66CC-4449-BAF3-E74336CBBA61}" dt="2022-05-03T12:20:06.206" v="377"/>
          <ac:spMkLst>
            <pc:docMk/>
            <pc:sldMk cId="3888151138" sldId="262"/>
            <ac:spMk id="8" creationId="{16D0D225-2047-4EDE-AD93-717B7ADCA895}"/>
          </ac:spMkLst>
        </pc:spChg>
        <pc:spChg chg="add mod">
          <ac:chgData name="Ďurejeová Lenka" userId="6a8d2d52-f88c-47f8-87c6-d9c8df0529f1" providerId="ADAL" clId="{483C7C93-66CC-4449-BAF3-E74336CBBA61}" dt="2022-05-03T12:20:06.206" v="377"/>
          <ac:spMkLst>
            <pc:docMk/>
            <pc:sldMk cId="3888151138" sldId="262"/>
            <ac:spMk id="9" creationId="{39608210-D9CB-409E-8604-B59F6EADFC6D}"/>
          </ac:spMkLst>
        </pc:spChg>
        <pc:spChg chg="add mod">
          <ac:chgData name="Ďurejeová Lenka" userId="6a8d2d52-f88c-47f8-87c6-d9c8df0529f1" providerId="ADAL" clId="{483C7C93-66CC-4449-BAF3-E74336CBBA61}" dt="2022-05-03T12:20:49.251" v="382"/>
          <ac:spMkLst>
            <pc:docMk/>
            <pc:sldMk cId="3888151138" sldId="262"/>
            <ac:spMk id="12" creationId="{A4A50BA3-5AE7-4FFA-A337-6356538E94B8}"/>
          </ac:spMkLst>
        </pc:spChg>
        <pc:spChg chg="add mod">
          <ac:chgData name="Ďurejeová Lenka" userId="6a8d2d52-f88c-47f8-87c6-d9c8df0529f1" providerId="ADAL" clId="{483C7C93-66CC-4449-BAF3-E74336CBBA61}" dt="2022-05-03T12:21:01.468" v="398" actId="20577"/>
          <ac:spMkLst>
            <pc:docMk/>
            <pc:sldMk cId="3888151138" sldId="262"/>
            <ac:spMk id="13" creationId="{C4487182-7A1F-4BB6-A2D3-AE25D8E42698}"/>
          </ac:spMkLst>
        </pc:spChg>
        <pc:spChg chg="mod">
          <ac:chgData name="Ďurejeová Lenka" userId="6a8d2d52-f88c-47f8-87c6-d9c8df0529f1" providerId="ADAL" clId="{483C7C93-66CC-4449-BAF3-E74336CBBA61}" dt="2022-05-17T10:20:34.961" v="5744" actId="20577"/>
          <ac:spMkLst>
            <pc:docMk/>
            <pc:sldMk cId="3888151138" sldId="262"/>
            <ac:spMk id="89" creationId="{00000000-0000-0000-0000-000000000000}"/>
          </ac:spMkLst>
        </pc:spChg>
        <pc:spChg chg="mod">
          <ac:chgData name="Ďurejeová Lenka" userId="6a8d2d52-f88c-47f8-87c6-d9c8df0529f1" providerId="ADAL" clId="{483C7C93-66CC-4449-BAF3-E74336CBBA61}" dt="2022-06-13T06:47:07.210" v="9652"/>
          <ac:spMkLst>
            <pc:docMk/>
            <pc:sldMk cId="3888151138" sldId="262"/>
            <ac:spMk id="91" creationId="{00000000-0000-0000-0000-000000000000}"/>
          </ac:spMkLst>
        </pc:spChg>
        <pc:spChg chg="add del mod">
          <ac:chgData name="Ďurejeová Lenka" userId="6a8d2d52-f88c-47f8-87c6-d9c8df0529f1" providerId="ADAL" clId="{483C7C93-66CC-4449-BAF3-E74336CBBA61}" dt="2022-05-04T08:42:10.619" v="1476" actId="478"/>
          <ac:spMkLst>
            <pc:docMk/>
            <pc:sldMk cId="3888151138" sldId="262"/>
            <ac:spMk id="94" creationId="{00000000-0000-0000-0000-000000000000}"/>
          </ac:spMkLst>
        </pc:spChg>
        <pc:grpChg chg="add del mod">
          <ac:chgData name="Ďurejeová Lenka" userId="6a8d2d52-f88c-47f8-87c6-d9c8df0529f1" providerId="ADAL" clId="{483C7C93-66CC-4449-BAF3-E74336CBBA61}" dt="2022-05-03T12:20:08.984" v="378" actId="478"/>
          <ac:grpSpMkLst>
            <pc:docMk/>
            <pc:sldMk cId="3888151138" sldId="262"/>
            <ac:grpSpMk id="7" creationId="{EB370407-C155-47F9-A8D6-9F292C4C122F}"/>
          </ac:grpSpMkLst>
        </pc:grpChg>
        <pc:grpChg chg="add del mod">
          <ac:chgData name="Ďurejeová Lenka" userId="6a8d2d52-f88c-47f8-87c6-d9c8df0529f1" providerId="ADAL" clId="{483C7C93-66CC-4449-BAF3-E74336CBBA61}" dt="2022-05-04T08:04:29.796" v="634" actId="478"/>
          <ac:grpSpMkLst>
            <pc:docMk/>
            <pc:sldMk cId="3888151138" sldId="262"/>
            <ac:grpSpMk id="11" creationId="{6B8FE1F3-75F3-4093-AE7C-6FE3356224E5}"/>
          </ac:grpSpMkLst>
        </pc:grpChg>
        <pc:graphicFrameChg chg="del">
          <ac:chgData name="Ďurejeová Lenka" userId="6a8d2d52-f88c-47f8-87c6-d9c8df0529f1" providerId="ADAL" clId="{483C7C93-66CC-4449-BAF3-E74336CBBA61}" dt="2022-05-03T12:20:04.639" v="376" actId="478"/>
          <ac:graphicFrameMkLst>
            <pc:docMk/>
            <pc:sldMk cId="3888151138" sldId="262"/>
            <ac:graphicFrameMk id="2" creationId="{4E91432D-6104-47A3-93D4-6176F6923FA0}"/>
          </ac:graphicFrameMkLst>
        </pc:graphicFrameChg>
        <pc:graphicFrameChg chg="add mod modGraphic">
          <ac:chgData name="Ďurejeová Lenka" userId="6a8d2d52-f88c-47f8-87c6-d9c8df0529f1" providerId="ADAL" clId="{483C7C93-66CC-4449-BAF3-E74336CBBA61}" dt="2022-06-13T05:02:54.314" v="9284" actId="20577"/>
          <ac:graphicFrameMkLst>
            <pc:docMk/>
            <pc:sldMk cId="3888151138" sldId="262"/>
            <ac:graphicFrameMk id="4" creationId="{45ED35A8-D90A-4D5F-9978-E47391E6A107}"/>
          </ac:graphicFrameMkLst>
        </pc:graphicFrameChg>
        <pc:graphicFrameChg chg="add mod">
          <ac:chgData name="Ďurejeová Lenka" userId="6a8d2d52-f88c-47f8-87c6-d9c8df0529f1" providerId="ADAL" clId="{483C7C93-66CC-4449-BAF3-E74336CBBA61}" dt="2022-05-26T08:47:15.920" v="8317" actId="1076"/>
          <ac:graphicFrameMkLst>
            <pc:docMk/>
            <pc:sldMk cId="3888151138" sldId="262"/>
            <ac:graphicFrameMk id="10" creationId="{6F584FA3-55A5-4427-9369-3596833A1F0C}"/>
          </ac:graphicFrameMkLst>
        </pc:graphicFrameChg>
      </pc:sldChg>
      <pc:sldChg chg="addSp delSp modSp del mod">
        <pc:chgData name="Ďurejeová Lenka" userId="6a8d2d52-f88c-47f8-87c6-d9c8df0529f1" providerId="ADAL" clId="{483C7C93-66CC-4449-BAF3-E74336CBBA61}" dt="2022-05-10T08:24:45.511" v="3799" actId="47"/>
        <pc:sldMkLst>
          <pc:docMk/>
          <pc:sldMk cId="3934598455" sldId="263"/>
        </pc:sldMkLst>
        <pc:spChg chg="mod">
          <ac:chgData name="Ďurejeová Lenka" userId="6a8d2d52-f88c-47f8-87c6-d9c8df0529f1" providerId="ADAL" clId="{483C7C93-66CC-4449-BAF3-E74336CBBA61}" dt="2022-05-04T08:43:04.701" v="1498" actId="20577"/>
          <ac:spMkLst>
            <pc:docMk/>
            <pc:sldMk cId="3934598455" sldId="263"/>
            <ac:spMk id="2" creationId="{0C793714-B2E1-4833-8EF9-89AF0DE6C762}"/>
          </ac:spMkLst>
        </pc:spChg>
        <pc:spChg chg="del">
          <ac:chgData name="Ďurejeová Lenka" userId="6a8d2d52-f88c-47f8-87c6-d9c8df0529f1" providerId="ADAL" clId="{483C7C93-66CC-4449-BAF3-E74336CBBA61}" dt="2022-05-04T08:43:09.615" v="1499" actId="478"/>
          <ac:spMkLst>
            <pc:docMk/>
            <pc:sldMk cId="3934598455" sldId="263"/>
            <ac:spMk id="3" creationId="{B2B89793-108E-4EEF-ADDF-E1FAA39954D4}"/>
          </ac:spMkLst>
        </pc:spChg>
        <pc:spChg chg="mod">
          <ac:chgData name="Ďurejeová Lenka" userId="6a8d2d52-f88c-47f8-87c6-d9c8df0529f1" providerId="ADAL" clId="{483C7C93-66CC-4449-BAF3-E74336CBBA61}" dt="2022-05-10T08:22:42.717" v="3741" actId="1076"/>
          <ac:spMkLst>
            <pc:docMk/>
            <pc:sldMk cId="3934598455" sldId="263"/>
            <ac:spMk id="6" creationId="{A98B787C-9E29-4324-8FAD-121BEFD4227F}"/>
          </ac:spMkLst>
        </pc:spChg>
        <pc:spChg chg="add del mod">
          <ac:chgData name="Ďurejeová Lenka" userId="6a8d2d52-f88c-47f8-87c6-d9c8df0529f1" providerId="ADAL" clId="{483C7C93-66CC-4449-BAF3-E74336CBBA61}" dt="2022-05-04T08:43:11.319" v="1500" actId="478"/>
          <ac:spMkLst>
            <pc:docMk/>
            <pc:sldMk cId="3934598455" sldId="263"/>
            <ac:spMk id="8" creationId="{2FB0BA53-ED06-4971-947D-F83EDDA14DB5}"/>
          </ac:spMkLst>
        </pc:spChg>
      </pc:sldChg>
      <pc:sldChg chg="modSp del mod">
        <pc:chgData name="Ďurejeová Lenka" userId="6a8d2d52-f88c-47f8-87c6-d9c8df0529f1" providerId="ADAL" clId="{483C7C93-66CC-4449-BAF3-E74336CBBA61}" dt="2022-05-10T08:26:13.064" v="3822" actId="47"/>
        <pc:sldMkLst>
          <pc:docMk/>
          <pc:sldMk cId="2993639357" sldId="264"/>
        </pc:sldMkLst>
        <pc:spChg chg="mod">
          <ac:chgData name="Ďurejeová Lenka" userId="6a8d2d52-f88c-47f8-87c6-d9c8df0529f1" providerId="ADAL" clId="{483C7C93-66CC-4449-BAF3-E74336CBBA61}" dt="2022-05-04T08:37:48.238" v="1298" actId="5793"/>
          <ac:spMkLst>
            <pc:docMk/>
            <pc:sldMk cId="2993639357" sldId="264"/>
            <ac:spMk id="6" creationId="{A98B787C-9E29-4324-8FAD-121BEFD4227F}"/>
          </ac:spMkLst>
        </pc:spChg>
      </pc:sldChg>
      <pc:sldChg chg="modSp del mod">
        <pc:chgData name="Ďurejeová Lenka" userId="6a8d2d52-f88c-47f8-87c6-d9c8df0529f1" providerId="ADAL" clId="{483C7C93-66CC-4449-BAF3-E74336CBBA61}" dt="2022-05-10T08:37:14.133" v="4219" actId="47"/>
        <pc:sldMkLst>
          <pc:docMk/>
          <pc:sldMk cId="3710740547" sldId="265"/>
        </pc:sldMkLst>
        <pc:spChg chg="mod">
          <ac:chgData name="Ďurejeová Lenka" userId="6a8d2d52-f88c-47f8-87c6-d9c8df0529f1" providerId="ADAL" clId="{483C7C93-66CC-4449-BAF3-E74336CBBA61}" dt="2022-05-04T08:38:07.483" v="1300"/>
          <ac:spMkLst>
            <pc:docMk/>
            <pc:sldMk cId="3710740547" sldId="265"/>
            <ac:spMk id="6" creationId="{A98B787C-9E29-4324-8FAD-121BEFD4227F}"/>
          </ac:spMkLst>
        </pc:spChg>
      </pc:sldChg>
      <pc:sldChg chg="modSp del mod">
        <pc:chgData name="Ďurejeová Lenka" userId="6a8d2d52-f88c-47f8-87c6-d9c8df0529f1" providerId="ADAL" clId="{483C7C93-66CC-4449-BAF3-E74336CBBA61}" dt="2022-05-04T08:10:15.592" v="775" actId="47"/>
        <pc:sldMkLst>
          <pc:docMk/>
          <pc:sldMk cId="2275072691" sldId="266"/>
        </pc:sldMkLst>
        <pc:spChg chg="mod">
          <ac:chgData name="Ďurejeová Lenka" userId="6a8d2d52-f88c-47f8-87c6-d9c8df0529f1" providerId="ADAL" clId="{483C7C93-66CC-4449-BAF3-E74336CBBA61}" dt="2022-05-04T08:10:04.632" v="774" actId="5793"/>
          <ac:spMkLst>
            <pc:docMk/>
            <pc:sldMk cId="2275072691" sldId="266"/>
            <ac:spMk id="6" creationId="{A98B787C-9E29-4324-8FAD-121BEFD4227F}"/>
          </ac:spMkLst>
        </pc:spChg>
      </pc:sldChg>
      <pc:sldChg chg="modSp add mod">
        <pc:chgData name="Ďurejeová Lenka" userId="6a8d2d52-f88c-47f8-87c6-d9c8df0529f1" providerId="ADAL" clId="{483C7C93-66CC-4449-BAF3-E74336CBBA61}" dt="2022-05-26T08:06:13.272" v="7611" actId="6549"/>
        <pc:sldMkLst>
          <pc:docMk/>
          <pc:sldMk cId="2444865521" sldId="267"/>
        </pc:sldMkLst>
        <pc:spChg chg="mod">
          <ac:chgData name="Ďurejeová Lenka" userId="6a8d2d52-f88c-47f8-87c6-d9c8df0529f1" providerId="ADAL" clId="{483C7C93-66CC-4449-BAF3-E74336CBBA61}" dt="2022-05-26T08:06:13.272" v="7611" actId="6549"/>
          <ac:spMkLst>
            <pc:docMk/>
            <pc:sldMk cId="2444865521" sldId="267"/>
            <ac:spMk id="16" creationId="{00000000-0000-0000-0000-000000000000}"/>
          </ac:spMkLst>
        </pc:spChg>
      </pc:sldChg>
      <pc:sldChg chg="modSp del mod">
        <pc:chgData name="Ďurejeová Lenka" userId="6a8d2d52-f88c-47f8-87c6-d9c8df0529f1" providerId="ADAL" clId="{483C7C93-66CC-4449-BAF3-E74336CBBA61}" dt="2022-05-26T07:58:55.973" v="7354" actId="2696"/>
        <pc:sldMkLst>
          <pc:docMk/>
          <pc:sldMk cId="2492080901" sldId="267"/>
        </pc:sldMkLst>
        <pc:spChg chg="mod">
          <ac:chgData name="Ďurejeová Lenka" userId="6a8d2d52-f88c-47f8-87c6-d9c8df0529f1" providerId="ADAL" clId="{483C7C93-66CC-4449-BAF3-E74336CBBA61}" dt="2022-05-10T08:37:09.775" v="4218" actId="20577"/>
          <ac:spMkLst>
            <pc:docMk/>
            <pc:sldMk cId="2492080901" sldId="267"/>
            <ac:spMk id="16" creationId="{00000000-0000-0000-0000-000000000000}"/>
          </ac:spMkLst>
        </pc:spChg>
      </pc:sldChg>
      <pc:sldChg chg="modSp mod">
        <pc:chgData name="Ďurejeová Lenka" userId="6a8d2d52-f88c-47f8-87c6-d9c8df0529f1" providerId="ADAL" clId="{483C7C93-66CC-4449-BAF3-E74336CBBA61}" dt="2022-05-26T08:05:55.815" v="7610" actId="20577"/>
        <pc:sldMkLst>
          <pc:docMk/>
          <pc:sldMk cId="350242281" sldId="268"/>
        </pc:sldMkLst>
        <pc:spChg chg="mod">
          <ac:chgData name="Ďurejeová Lenka" userId="6a8d2d52-f88c-47f8-87c6-d9c8df0529f1" providerId="ADAL" clId="{483C7C93-66CC-4449-BAF3-E74336CBBA61}" dt="2022-05-26T08:05:55.815" v="7610" actId="20577"/>
          <ac:spMkLst>
            <pc:docMk/>
            <pc:sldMk cId="350242281" sldId="268"/>
            <ac:spMk id="16" creationId="{00000000-0000-0000-0000-000000000000}"/>
          </ac:spMkLst>
        </pc:spChg>
      </pc:sldChg>
      <pc:sldChg chg="modSp mod">
        <pc:chgData name="Ďurejeová Lenka" userId="6a8d2d52-f88c-47f8-87c6-d9c8df0529f1" providerId="ADAL" clId="{483C7C93-66CC-4449-BAF3-E74336CBBA61}" dt="2022-05-26T08:05:43.034" v="7609" actId="20577"/>
        <pc:sldMkLst>
          <pc:docMk/>
          <pc:sldMk cId="2318119619" sldId="269"/>
        </pc:sldMkLst>
        <pc:spChg chg="mod">
          <ac:chgData name="Ďurejeová Lenka" userId="6a8d2d52-f88c-47f8-87c6-d9c8df0529f1" providerId="ADAL" clId="{483C7C93-66CC-4449-BAF3-E74336CBBA61}" dt="2022-05-26T08:05:43.034" v="7609" actId="20577"/>
          <ac:spMkLst>
            <pc:docMk/>
            <pc:sldMk cId="2318119619" sldId="269"/>
            <ac:spMk id="16" creationId="{00000000-0000-0000-0000-000000000000}"/>
          </ac:spMkLst>
        </pc:spChg>
      </pc:sldChg>
      <pc:sldChg chg="delSp modSp del mod">
        <pc:chgData name="Ďurejeová Lenka" userId="6a8d2d52-f88c-47f8-87c6-d9c8df0529f1" providerId="ADAL" clId="{483C7C93-66CC-4449-BAF3-E74336CBBA61}" dt="2022-05-04T08:04:23.195" v="633" actId="47"/>
        <pc:sldMkLst>
          <pc:docMk/>
          <pc:sldMk cId="4249618990" sldId="270"/>
        </pc:sldMkLst>
        <pc:spChg chg="mod">
          <ac:chgData name="Ďurejeová Lenka" userId="6a8d2d52-f88c-47f8-87c6-d9c8df0529f1" providerId="ADAL" clId="{483C7C93-66CC-4449-BAF3-E74336CBBA61}" dt="2022-05-04T06:00:40.504" v="545" actId="20577"/>
          <ac:spMkLst>
            <pc:docMk/>
            <pc:sldMk cId="4249618990" sldId="270"/>
            <ac:spMk id="89" creationId="{00000000-0000-0000-0000-000000000000}"/>
          </ac:spMkLst>
        </pc:spChg>
        <pc:spChg chg="del">
          <ac:chgData name="Ďurejeová Lenka" userId="6a8d2d52-f88c-47f8-87c6-d9c8df0529f1" providerId="ADAL" clId="{483C7C93-66CC-4449-BAF3-E74336CBBA61}" dt="2022-05-03T12:21:17.148" v="399" actId="478"/>
          <ac:spMkLst>
            <pc:docMk/>
            <pc:sldMk cId="4249618990" sldId="270"/>
            <ac:spMk id="90" creationId="{00000000-0000-0000-0000-000000000000}"/>
          </ac:spMkLst>
        </pc:spChg>
        <pc:spChg chg="mod">
          <ac:chgData name="Ďurejeová Lenka" userId="6a8d2d52-f88c-47f8-87c6-d9c8df0529f1" providerId="ADAL" clId="{483C7C93-66CC-4449-BAF3-E74336CBBA61}" dt="2022-05-04T08:02:01.591" v="599" actId="1076"/>
          <ac:spMkLst>
            <pc:docMk/>
            <pc:sldMk cId="4249618990" sldId="270"/>
            <ac:spMk id="94" creationId="{00000000-0000-0000-0000-000000000000}"/>
          </ac:spMkLst>
        </pc:spChg>
        <pc:graphicFrameChg chg="mod">
          <ac:chgData name="Ďurejeová Lenka" userId="6a8d2d52-f88c-47f8-87c6-d9c8df0529f1" providerId="ADAL" clId="{483C7C93-66CC-4449-BAF3-E74336CBBA61}" dt="2022-05-04T05:59:47.029" v="528" actId="1076"/>
          <ac:graphicFrameMkLst>
            <pc:docMk/>
            <pc:sldMk cId="4249618990" sldId="270"/>
            <ac:graphicFrameMk id="2" creationId="{2C598A9F-2282-41BC-B6D8-F77E61C825E5}"/>
          </ac:graphicFrameMkLst>
        </pc:graphicFrameChg>
      </pc:sldChg>
      <pc:sldChg chg="addSp delSp modSp new mod">
        <pc:chgData name="Ďurejeová Lenka" userId="6a8d2d52-f88c-47f8-87c6-d9c8df0529f1" providerId="ADAL" clId="{483C7C93-66CC-4449-BAF3-E74336CBBA61}" dt="2022-06-13T06:47:24.986" v="9655"/>
        <pc:sldMkLst>
          <pc:docMk/>
          <pc:sldMk cId="2462579161" sldId="271"/>
        </pc:sldMkLst>
        <pc:spChg chg="mod">
          <ac:chgData name="Ďurejeová Lenka" userId="6a8d2d52-f88c-47f8-87c6-d9c8df0529f1" providerId="ADAL" clId="{483C7C93-66CC-4449-BAF3-E74336CBBA61}" dt="2022-05-17T11:26:37.676" v="5821" actId="20577"/>
          <ac:spMkLst>
            <pc:docMk/>
            <pc:sldMk cId="2462579161" sldId="271"/>
            <ac:spMk id="2" creationId="{BC6AE8E2-4AE1-4985-AB37-DBCC717DFC0E}"/>
          </ac:spMkLst>
        </pc:spChg>
        <pc:spChg chg="del">
          <ac:chgData name="Ďurejeová Lenka" userId="6a8d2d52-f88c-47f8-87c6-d9c8df0529f1" providerId="ADAL" clId="{483C7C93-66CC-4449-BAF3-E74336CBBA61}" dt="2022-05-03T12:10:27.852" v="204" actId="478"/>
          <ac:spMkLst>
            <pc:docMk/>
            <pc:sldMk cId="2462579161" sldId="271"/>
            <ac:spMk id="3" creationId="{B313E218-28F9-4CEE-B5F6-2874AC8361E9}"/>
          </ac:spMkLst>
        </pc:spChg>
        <pc:spChg chg="mod">
          <ac:chgData name="Ďurejeová Lenka" userId="6a8d2d52-f88c-47f8-87c6-d9c8df0529f1" providerId="ADAL" clId="{483C7C93-66CC-4449-BAF3-E74336CBBA61}" dt="2022-06-13T06:47:24.986" v="9655"/>
          <ac:spMkLst>
            <pc:docMk/>
            <pc:sldMk cId="2462579161" sldId="271"/>
            <ac:spMk id="4" creationId="{6A3C2E6A-1F29-4A5D-B54D-18B73BEB5DA6}"/>
          </ac:spMkLst>
        </pc:spChg>
        <pc:spChg chg="del mod">
          <ac:chgData name="Ďurejeová Lenka" userId="6a8d2d52-f88c-47f8-87c6-d9c8df0529f1" providerId="ADAL" clId="{483C7C93-66CC-4449-BAF3-E74336CBBA61}" dt="2022-05-03T12:11:24.004" v="209" actId="478"/>
          <ac:spMkLst>
            <pc:docMk/>
            <pc:sldMk cId="2462579161" sldId="271"/>
            <ac:spMk id="6" creationId="{D1D8C6DD-C36D-493B-BF43-EC9F141171BD}"/>
          </ac:spMkLst>
        </pc:spChg>
        <pc:spChg chg="add mod">
          <ac:chgData name="Ďurejeová Lenka" userId="6a8d2d52-f88c-47f8-87c6-d9c8df0529f1" providerId="ADAL" clId="{483C7C93-66CC-4449-BAF3-E74336CBBA61}" dt="2022-05-10T12:08:42.179" v="5165" actId="207"/>
          <ac:spMkLst>
            <pc:docMk/>
            <pc:sldMk cId="2462579161" sldId="271"/>
            <ac:spMk id="9" creationId="{66BF749E-5997-485F-BF74-0DB4AB418306}"/>
          </ac:spMkLst>
        </pc:spChg>
        <pc:graphicFrameChg chg="add del mod">
          <ac:chgData name="Ďurejeová Lenka" userId="6a8d2d52-f88c-47f8-87c6-d9c8df0529f1" providerId="ADAL" clId="{483C7C93-66CC-4449-BAF3-E74336CBBA61}" dt="2022-05-10T08:30:19.396" v="4015" actId="478"/>
          <ac:graphicFrameMkLst>
            <pc:docMk/>
            <pc:sldMk cId="2462579161" sldId="271"/>
            <ac:graphicFrameMk id="3" creationId="{42525985-6BA1-45B7-A6F9-71F615E3C9FE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5-10T08:26:19.380" v="3823" actId="478"/>
          <ac:graphicFrameMkLst>
            <pc:docMk/>
            <pc:sldMk cId="2462579161" sldId="271"/>
            <ac:graphicFrameMk id="7" creationId="{2C03BE15-F9A2-456D-A077-30DFAFCB81AC}"/>
          </ac:graphicFrameMkLst>
        </pc:graphicFrameChg>
        <pc:graphicFrameChg chg="add del mod modGraphic">
          <ac:chgData name="Ďurejeová Lenka" userId="6a8d2d52-f88c-47f8-87c6-d9c8df0529f1" providerId="ADAL" clId="{483C7C93-66CC-4449-BAF3-E74336CBBA61}" dt="2022-05-06T09:39:37.905" v="1608" actId="478"/>
          <ac:graphicFrameMkLst>
            <pc:docMk/>
            <pc:sldMk cId="2462579161" sldId="271"/>
            <ac:graphicFrameMk id="9" creationId="{32126364-7742-4D25-8FCE-D31DBE17B348}"/>
          </ac:graphicFrameMkLst>
        </pc:graphicFrameChg>
        <pc:graphicFrameChg chg="add mod">
          <ac:chgData name="Ďurejeová Lenka" userId="6a8d2d52-f88c-47f8-87c6-d9c8df0529f1" providerId="ADAL" clId="{483C7C93-66CC-4449-BAF3-E74336CBBA61}" dt="2022-05-17T11:21:06.927" v="5805" actId="20577"/>
          <ac:graphicFrameMkLst>
            <pc:docMk/>
            <pc:sldMk cId="2462579161" sldId="271"/>
            <ac:graphicFrameMk id="10" creationId="{63B0F4AE-B25A-42F2-80DF-49E79FB3C7DA}"/>
          </ac:graphicFrameMkLst>
        </pc:graphicFrameChg>
        <pc:picChg chg="add mod">
          <ac:chgData name="Ďurejeová Lenka" userId="6a8d2d52-f88c-47f8-87c6-d9c8df0529f1" providerId="ADAL" clId="{483C7C93-66CC-4449-BAF3-E74336CBBA61}" dt="2022-05-10T08:26:28.156" v="3824" actId="1076"/>
          <ac:picMkLst>
            <pc:docMk/>
            <pc:sldMk cId="2462579161" sldId="271"/>
            <ac:picMk id="8" creationId="{D351034D-A55E-4AB3-9938-74421B079078}"/>
          </ac:picMkLst>
        </pc:picChg>
      </pc:sldChg>
      <pc:sldChg chg="addSp delSp modSp new add del mod ord">
        <pc:chgData name="Ďurejeová Lenka" userId="6a8d2d52-f88c-47f8-87c6-d9c8df0529f1" providerId="ADAL" clId="{483C7C93-66CC-4449-BAF3-E74336CBBA61}" dt="2022-06-13T06:47:03.440" v="9651"/>
        <pc:sldMkLst>
          <pc:docMk/>
          <pc:sldMk cId="3200278373" sldId="272"/>
        </pc:sldMkLst>
        <pc:spChg chg="mod">
          <ac:chgData name="Ďurejeová Lenka" userId="6a8d2d52-f88c-47f8-87c6-d9c8df0529f1" providerId="ADAL" clId="{483C7C93-66CC-4449-BAF3-E74336CBBA61}" dt="2022-05-19T09:51:32.984" v="6275" actId="20577"/>
          <ac:spMkLst>
            <pc:docMk/>
            <pc:sldMk cId="3200278373" sldId="272"/>
            <ac:spMk id="2" creationId="{EB553698-FAD9-4A33-99C9-7904DB6413CA}"/>
          </ac:spMkLst>
        </pc:spChg>
        <pc:spChg chg="del">
          <ac:chgData name="Ďurejeová Lenka" userId="6a8d2d52-f88c-47f8-87c6-d9c8df0529f1" providerId="ADAL" clId="{483C7C93-66CC-4449-BAF3-E74336CBBA61}" dt="2022-05-03T12:15:33.412" v="262" actId="478"/>
          <ac:spMkLst>
            <pc:docMk/>
            <pc:sldMk cId="3200278373" sldId="272"/>
            <ac:spMk id="3" creationId="{1E1FFD96-AFD3-439C-8740-6A69370D3E51}"/>
          </ac:spMkLst>
        </pc:spChg>
        <pc:spChg chg="add del mod">
          <ac:chgData name="Ďurejeová Lenka" userId="6a8d2d52-f88c-47f8-87c6-d9c8df0529f1" providerId="ADAL" clId="{483C7C93-66CC-4449-BAF3-E74336CBBA61}" dt="2022-05-17T11:52:33.919" v="5982"/>
          <ac:spMkLst>
            <pc:docMk/>
            <pc:sldMk cId="3200278373" sldId="272"/>
            <ac:spMk id="3" creationId="{E6BEB430-F7FB-4E4B-906E-BF6FA43C3951}"/>
          </ac:spMkLst>
        </pc:spChg>
        <pc:spChg chg="mod">
          <ac:chgData name="Ďurejeová Lenka" userId="6a8d2d52-f88c-47f8-87c6-d9c8df0529f1" providerId="ADAL" clId="{483C7C93-66CC-4449-BAF3-E74336CBBA61}" dt="2022-06-13T06:47:03.440" v="9651"/>
          <ac:spMkLst>
            <pc:docMk/>
            <pc:sldMk cId="3200278373" sldId="272"/>
            <ac:spMk id="4" creationId="{3D9690B7-2787-4652-9544-B57B16C56F1D}"/>
          </ac:spMkLst>
        </pc:spChg>
        <pc:spChg chg="add mod">
          <ac:chgData name="Ďurejeová Lenka" userId="6a8d2d52-f88c-47f8-87c6-d9c8df0529f1" providerId="ADAL" clId="{483C7C93-66CC-4449-BAF3-E74336CBBA61}" dt="2022-05-17T11:53:13.032" v="6021" actId="20577"/>
          <ac:spMkLst>
            <pc:docMk/>
            <pc:sldMk cId="3200278373" sldId="272"/>
            <ac:spMk id="6" creationId="{39B434F4-E1E3-4582-AD8E-E172D8F3BFDF}"/>
          </ac:spMkLst>
        </pc:spChg>
        <pc:spChg chg="del">
          <ac:chgData name="Ďurejeová Lenka" userId="6a8d2d52-f88c-47f8-87c6-d9c8df0529f1" providerId="ADAL" clId="{483C7C93-66CC-4449-BAF3-E74336CBBA61}" dt="2022-05-03T12:15:36.068" v="263" actId="478"/>
          <ac:spMkLst>
            <pc:docMk/>
            <pc:sldMk cId="3200278373" sldId="272"/>
            <ac:spMk id="6" creationId="{DD4FD6D5-861F-4A76-B7F5-FF4D8F7A55E7}"/>
          </ac:spMkLst>
        </pc:spChg>
        <pc:spChg chg="add del mod">
          <ac:chgData name="Ďurejeová Lenka" userId="6a8d2d52-f88c-47f8-87c6-d9c8df0529f1" providerId="ADAL" clId="{483C7C93-66CC-4449-BAF3-E74336CBBA61}" dt="2022-05-10T07:35:40.497" v="1620" actId="478"/>
          <ac:spMkLst>
            <pc:docMk/>
            <pc:sldMk cId="3200278373" sldId="272"/>
            <ac:spMk id="11" creationId="{E90F1E0D-F8D7-4D5C-A0C0-02CA1C06A734}"/>
          </ac:spMkLst>
        </pc:spChg>
        <pc:spChg chg="add del mod">
          <ac:chgData name="Ďurejeová Lenka" userId="6a8d2d52-f88c-47f8-87c6-d9c8df0529f1" providerId="ADAL" clId="{483C7C93-66CC-4449-BAF3-E74336CBBA61}" dt="2022-05-31T09:27:40.781" v="8463" actId="478"/>
          <ac:spMkLst>
            <pc:docMk/>
            <pc:sldMk cId="3200278373" sldId="272"/>
            <ac:spMk id="12" creationId="{0C5C70FD-D528-4D93-A11F-DB3DE5D8C7FA}"/>
          </ac:spMkLst>
        </pc:spChg>
        <pc:spChg chg="add del mod">
          <ac:chgData name="Ďurejeová Lenka" userId="6a8d2d52-f88c-47f8-87c6-d9c8df0529f1" providerId="ADAL" clId="{483C7C93-66CC-4449-BAF3-E74336CBBA61}" dt="2022-05-04T06:00:17.791" v="529" actId="478"/>
          <ac:spMkLst>
            <pc:docMk/>
            <pc:sldMk cId="3200278373" sldId="272"/>
            <ac:spMk id="13" creationId="{D8781132-CA9D-4CA2-9449-04E0EBB3C833}"/>
          </ac:spMkLst>
        </pc:spChg>
        <pc:graphicFrameChg chg="add del mod modGraphic">
          <ac:chgData name="Ďurejeová Lenka" userId="6a8d2d52-f88c-47f8-87c6-d9c8df0529f1" providerId="ADAL" clId="{483C7C93-66CC-4449-BAF3-E74336CBBA61}" dt="2022-05-03T12:17:04.034" v="284" actId="478"/>
          <ac:graphicFrameMkLst>
            <pc:docMk/>
            <pc:sldMk cId="3200278373" sldId="272"/>
            <ac:graphicFrameMk id="9" creationId="{795916EE-5572-457C-8DA1-8E6141689A58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6-03T11:26:24.084" v="8994" actId="478"/>
          <ac:graphicFrameMkLst>
            <pc:docMk/>
            <pc:sldMk cId="3200278373" sldId="272"/>
            <ac:graphicFrameMk id="9" creationId="{8BD6DD00-6350-470B-ABD6-1004A80A3C1F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5-10T07:52:01.830" v="1624" actId="478"/>
          <ac:graphicFrameMkLst>
            <pc:docMk/>
            <pc:sldMk cId="3200278373" sldId="272"/>
            <ac:graphicFrameMk id="9" creationId="{BC5A7936-D2FE-4803-8B71-17D87DAAD026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6-03T11:26:25.207" v="8995" actId="478"/>
          <ac:graphicFrameMkLst>
            <pc:docMk/>
            <pc:sldMk cId="3200278373" sldId="272"/>
            <ac:graphicFrameMk id="10" creationId="{4D1EE5B0-7BCA-4E36-85C2-6117F47E2866}"/>
          </ac:graphicFrameMkLst>
        </pc:graphicFrameChg>
        <pc:graphicFrameChg chg="add del mod modGraphic">
          <ac:chgData name="Ďurejeová Lenka" userId="6a8d2d52-f88c-47f8-87c6-d9c8df0529f1" providerId="ADAL" clId="{483C7C93-66CC-4449-BAF3-E74336CBBA61}" dt="2022-05-03T12:17:44.572" v="302" actId="478"/>
          <ac:graphicFrameMkLst>
            <pc:docMk/>
            <pc:sldMk cId="3200278373" sldId="272"/>
            <ac:graphicFrameMk id="10" creationId="{5ED3FDE2-0932-482E-B3E2-36B76335A056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5-10T09:11:23.219" v="4338" actId="478"/>
          <ac:graphicFrameMkLst>
            <pc:docMk/>
            <pc:sldMk cId="3200278373" sldId="272"/>
            <ac:graphicFrameMk id="10" creationId="{BC5A7936-D2FE-4803-8B71-17D87DAAD026}"/>
          </ac:graphicFrameMkLst>
        </pc:graphicFrameChg>
        <pc:graphicFrameChg chg="del">
          <ac:chgData name="Ďurejeová Lenka" userId="6a8d2d52-f88c-47f8-87c6-d9c8df0529f1" providerId="ADAL" clId="{483C7C93-66CC-4449-BAF3-E74336CBBA61}" dt="2022-05-31T09:27:53.190" v="8465" actId="478"/>
          <ac:graphicFrameMkLst>
            <pc:docMk/>
            <pc:sldMk cId="3200278373" sldId="272"/>
            <ac:graphicFrameMk id="11" creationId="{1D2F24AE-E726-4592-B097-01D4E4A78872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6-03T11:26:27.628" v="8997" actId="478"/>
          <ac:graphicFrameMkLst>
            <pc:docMk/>
            <pc:sldMk cId="3200278373" sldId="272"/>
            <ac:graphicFrameMk id="11" creationId="{7928BA64-2596-4BE7-9953-47A9844FB9A1}"/>
          </ac:graphicFrameMkLst>
        </pc:graphicFrameChg>
        <pc:graphicFrameChg chg="add mod">
          <ac:chgData name="Ďurejeová Lenka" userId="6a8d2d52-f88c-47f8-87c6-d9c8df0529f1" providerId="ADAL" clId="{483C7C93-66CC-4449-BAF3-E74336CBBA61}" dt="2022-05-17T11:49:12.167" v="5918" actId="1076"/>
          <ac:graphicFrameMkLst>
            <pc:docMk/>
            <pc:sldMk cId="3200278373" sldId="272"/>
            <ac:graphicFrameMk id="13" creationId="{06BF2369-D1A1-41AA-B1C9-0A4A973FE0B2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6-03T11:26:26.729" v="8996" actId="478"/>
          <ac:graphicFrameMkLst>
            <pc:docMk/>
            <pc:sldMk cId="3200278373" sldId="272"/>
            <ac:graphicFrameMk id="13" creationId="{78613DEB-3CF8-4C36-82FD-1BEE78D331E7}"/>
          </ac:graphicFrameMkLst>
        </pc:graphicFrameChg>
        <pc:graphicFrameChg chg="del mod">
          <ac:chgData name="Ďurejeová Lenka" userId="6a8d2d52-f88c-47f8-87c6-d9c8df0529f1" providerId="ADAL" clId="{483C7C93-66CC-4449-BAF3-E74336CBBA61}" dt="2022-05-31T09:27:50.985" v="8464" actId="478"/>
          <ac:graphicFrameMkLst>
            <pc:docMk/>
            <pc:sldMk cId="3200278373" sldId="272"/>
            <ac:graphicFrameMk id="14" creationId="{BEE00543-4512-48F0-A1C3-E11AFB5BB91E}"/>
          </ac:graphicFrameMkLst>
        </pc:graphicFrameChg>
        <pc:graphicFrameChg chg="add mod">
          <ac:chgData name="Ďurejeová Lenka" userId="6a8d2d52-f88c-47f8-87c6-d9c8df0529f1" providerId="ADAL" clId="{483C7C93-66CC-4449-BAF3-E74336CBBA61}" dt="2022-06-03T11:26:32.795" v="9000" actId="1076"/>
          <ac:graphicFrameMkLst>
            <pc:docMk/>
            <pc:sldMk cId="3200278373" sldId="272"/>
            <ac:graphicFrameMk id="15" creationId="{55B17AEC-F54C-4A2A-B730-DC39C7F60F3C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5-31T09:58:10.398" v="8918" actId="478"/>
          <ac:graphicFrameMkLst>
            <pc:docMk/>
            <pc:sldMk cId="3200278373" sldId="272"/>
            <ac:graphicFrameMk id="15" creationId="{8731D63B-2B83-4ACA-82FE-FE3EC9A9153E}"/>
          </ac:graphicFrameMkLst>
        </pc:graphicFrameChg>
        <pc:graphicFrameChg chg="add mod">
          <ac:chgData name="Ďurejeová Lenka" userId="6a8d2d52-f88c-47f8-87c6-d9c8df0529f1" providerId="ADAL" clId="{483C7C93-66CC-4449-BAF3-E74336CBBA61}" dt="2022-06-03T11:27:01.920" v="9003" actId="1076"/>
          <ac:graphicFrameMkLst>
            <pc:docMk/>
            <pc:sldMk cId="3200278373" sldId="272"/>
            <ac:graphicFrameMk id="17" creationId="{4EEB9F88-5046-40B0-89CF-73DB8FB520A4}"/>
          </ac:graphicFrameMkLst>
        </pc:graphicFrameChg>
        <pc:graphicFrameChg chg="add mod">
          <ac:chgData name="Ďurejeová Lenka" userId="6a8d2d52-f88c-47f8-87c6-d9c8df0529f1" providerId="ADAL" clId="{483C7C93-66CC-4449-BAF3-E74336CBBA61}" dt="2022-06-03T11:27:14.792" v="9006" actId="1076"/>
          <ac:graphicFrameMkLst>
            <pc:docMk/>
            <pc:sldMk cId="3200278373" sldId="272"/>
            <ac:graphicFrameMk id="18" creationId="{64495CEE-0FFF-49A0-A8D6-4F7FA2A31700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6-03T11:28:34.355" v="9016" actId="478"/>
          <ac:graphicFrameMkLst>
            <pc:docMk/>
            <pc:sldMk cId="3200278373" sldId="272"/>
            <ac:graphicFrameMk id="19" creationId="{D83C7FFF-247E-4520-A1A9-55B6A9714B18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6-03T11:28:09.974" v="9012"/>
          <ac:graphicFrameMkLst>
            <pc:docMk/>
            <pc:sldMk cId="3200278373" sldId="272"/>
            <ac:graphicFrameMk id="20" creationId="{5AA12559-CCC5-4462-9F2A-DFAF97F22F22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6-03T11:28:21.020" v="9015"/>
          <ac:graphicFrameMkLst>
            <pc:docMk/>
            <pc:sldMk cId="3200278373" sldId="272"/>
            <ac:graphicFrameMk id="21" creationId="{0EE7DF92-3953-437A-9E22-EC5FB4350E04}"/>
          </ac:graphicFrameMkLst>
        </pc:graphicFrameChg>
        <pc:graphicFrameChg chg="add mod">
          <ac:chgData name="Ďurejeová Lenka" userId="6a8d2d52-f88c-47f8-87c6-d9c8df0529f1" providerId="ADAL" clId="{483C7C93-66CC-4449-BAF3-E74336CBBA61}" dt="2022-06-03T11:30:59.099" v="9021" actId="1076"/>
          <ac:graphicFrameMkLst>
            <pc:docMk/>
            <pc:sldMk cId="3200278373" sldId="272"/>
            <ac:graphicFrameMk id="22" creationId="{D83C7FFF-247E-4520-A1A9-55B6A9714B18}"/>
          </ac:graphicFrameMkLst>
        </pc:graphicFrameChg>
        <pc:picChg chg="add del mod">
          <ac:chgData name="Ďurejeová Lenka" userId="6a8d2d52-f88c-47f8-87c6-d9c8df0529f1" providerId="ADAL" clId="{483C7C93-66CC-4449-BAF3-E74336CBBA61}" dt="2022-05-31T09:27:39.327" v="8462" actId="478"/>
          <ac:picMkLst>
            <pc:docMk/>
            <pc:sldMk cId="3200278373" sldId="272"/>
            <ac:picMk id="8" creationId="{A216028B-546F-4341-8CC9-6A7FE619CF1A}"/>
          </ac:picMkLst>
        </pc:picChg>
        <pc:cxnChg chg="add mod">
          <ac:chgData name="Ďurejeová Lenka" userId="6a8d2d52-f88c-47f8-87c6-d9c8df0529f1" providerId="ADAL" clId="{483C7C93-66CC-4449-BAF3-E74336CBBA61}" dt="2022-05-31T10:00:54.115" v="8945" actId="1076"/>
          <ac:cxnSpMkLst>
            <pc:docMk/>
            <pc:sldMk cId="3200278373" sldId="272"/>
            <ac:cxnSpMk id="12" creationId="{B2D548A2-2DA3-4126-B1DB-8B8D93158021}"/>
          </ac:cxnSpMkLst>
        </pc:cxnChg>
        <pc:cxnChg chg="add mod">
          <ac:chgData name="Ďurejeová Lenka" userId="6a8d2d52-f88c-47f8-87c6-d9c8df0529f1" providerId="ADAL" clId="{483C7C93-66CC-4449-BAF3-E74336CBBA61}" dt="2022-05-31T10:01:07.447" v="8947" actId="1076"/>
          <ac:cxnSpMkLst>
            <pc:docMk/>
            <pc:sldMk cId="3200278373" sldId="272"/>
            <ac:cxnSpMk id="14" creationId="{14DC8B20-4F8E-4124-BDBF-F825DD0E1249}"/>
          </ac:cxnSpMkLst>
        </pc:cxnChg>
        <pc:cxnChg chg="add mod">
          <ac:chgData name="Ďurejeová Lenka" userId="6a8d2d52-f88c-47f8-87c6-d9c8df0529f1" providerId="ADAL" clId="{483C7C93-66CC-4449-BAF3-E74336CBBA61}" dt="2022-05-31T10:01:15.684" v="8949" actId="1076"/>
          <ac:cxnSpMkLst>
            <pc:docMk/>
            <pc:sldMk cId="3200278373" sldId="272"/>
            <ac:cxnSpMk id="16" creationId="{3165D077-8370-44AD-90D6-EEFE1286565D}"/>
          </ac:cxnSpMkLst>
        </pc:cxnChg>
      </pc:sldChg>
      <pc:sldChg chg="addSp delSp modSp new del mod modAnim">
        <pc:chgData name="Ďurejeová Lenka" userId="6a8d2d52-f88c-47f8-87c6-d9c8df0529f1" providerId="ADAL" clId="{483C7C93-66CC-4449-BAF3-E74336CBBA61}" dt="2022-05-26T07:59:18.478" v="7364" actId="2696"/>
        <pc:sldMkLst>
          <pc:docMk/>
          <pc:sldMk cId="918814549" sldId="273"/>
        </pc:sldMkLst>
        <pc:spChg chg="mod">
          <ac:chgData name="Ďurejeová Lenka" userId="6a8d2d52-f88c-47f8-87c6-d9c8df0529f1" providerId="ADAL" clId="{483C7C93-66CC-4449-BAF3-E74336CBBA61}" dt="2022-05-17T11:47:29.539" v="5894" actId="14100"/>
          <ac:spMkLst>
            <pc:docMk/>
            <pc:sldMk cId="918814549" sldId="273"/>
            <ac:spMk id="2" creationId="{D8913FDF-7CCA-48F9-B08E-5B0E33C14513}"/>
          </ac:spMkLst>
        </pc:spChg>
        <pc:spChg chg="del">
          <ac:chgData name="Ďurejeová Lenka" userId="6a8d2d52-f88c-47f8-87c6-d9c8df0529f1" providerId="ADAL" clId="{483C7C93-66CC-4449-BAF3-E74336CBBA61}" dt="2022-05-04T08:15:03.386" v="797" actId="478"/>
          <ac:spMkLst>
            <pc:docMk/>
            <pc:sldMk cId="918814549" sldId="273"/>
            <ac:spMk id="3" creationId="{3106877B-DC9A-409B-B383-C0B6A3DD79A9}"/>
          </ac:spMkLst>
        </pc:spChg>
        <pc:spChg chg="mod">
          <ac:chgData name="Ďurejeová Lenka" userId="6a8d2d52-f88c-47f8-87c6-d9c8df0529f1" providerId="ADAL" clId="{483C7C93-66CC-4449-BAF3-E74336CBBA61}" dt="2022-05-04T06:32:46.907" v="567" actId="27636"/>
          <ac:spMkLst>
            <pc:docMk/>
            <pc:sldMk cId="918814549" sldId="273"/>
            <ac:spMk id="4" creationId="{9780B121-A827-4B5E-871C-CFD7891241AF}"/>
          </ac:spMkLst>
        </pc:spChg>
        <pc:spChg chg="del mod">
          <ac:chgData name="Ďurejeová Lenka" userId="6a8d2d52-f88c-47f8-87c6-d9c8df0529f1" providerId="ADAL" clId="{483C7C93-66CC-4449-BAF3-E74336CBBA61}" dt="2022-05-04T08:15:06.363" v="798" actId="478"/>
          <ac:spMkLst>
            <pc:docMk/>
            <pc:sldMk cId="918814549" sldId="273"/>
            <ac:spMk id="6" creationId="{71148BA4-14A8-45CC-A0BE-844EC3D35D77}"/>
          </ac:spMkLst>
        </pc:spChg>
        <pc:spChg chg="add del mod">
          <ac:chgData name="Ďurejeová Lenka" userId="6a8d2d52-f88c-47f8-87c6-d9c8df0529f1" providerId="ADAL" clId="{483C7C93-66CC-4449-BAF3-E74336CBBA61}" dt="2022-05-04T08:15:08.922" v="799" actId="478"/>
          <ac:spMkLst>
            <pc:docMk/>
            <pc:sldMk cId="918814549" sldId="273"/>
            <ac:spMk id="9" creationId="{3062CDAD-6F37-4175-9219-A23B081FB548}"/>
          </ac:spMkLst>
        </pc:spChg>
        <pc:picChg chg="add mod">
          <ac:chgData name="Ďurejeová Lenka" userId="6a8d2d52-f88c-47f8-87c6-d9c8df0529f1" providerId="ADAL" clId="{483C7C93-66CC-4449-BAF3-E74336CBBA61}" dt="2022-05-17T11:44:10.912" v="5844" actId="1037"/>
          <ac:picMkLst>
            <pc:docMk/>
            <pc:sldMk cId="918814549" sldId="273"/>
            <ac:picMk id="7" creationId="{0202BB00-9104-4AE2-9A1A-0821DC5F0414}"/>
          </ac:picMkLst>
        </pc:picChg>
      </pc:sldChg>
      <pc:sldChg chg="modSp add mod">
        <pc:chgData name="Ďurejeová Lenka" userId="6a8d2d52-f88c-47f8-87c6-d9c8df0529f1" providerId="ADAL" clId="{483C7C93-66CC-4449-BAF3-E74336CBBA61}" dt="2022-06-13T06:47:48.353" v="9661"/>
        <pc:sldMkLst>
          <pc:docMk/>
          <pc:sldMk cId="1921559883" sldId="273"/>
        </pc:sldMkLst>
        <pc:spChg chg="mod">
          <ac:chgData name="Ďurejeová Lenka" userId="6a8d2d52-f88c-47f8-87c6-d9c8df0529f1" providerId="ADAL" clId="{483C7C93-66CC-4449-BAF3-E74336CBBA61}" dt="2022-06-13T06:47:48.353" v="9661"/>
          <ac:spMkLst>
            <pc:docMk/>
            <pc:sldMk cId="1921559883" sldId="273"/>
            <ac:spMk id="4" creationId="{9780B121-A827-4B5E-871C-CFD7891241AF}"/>
          </ac:spMkLst>
        </pc:spChg>
      </pc:sldChg>
      <pc:sldChg chg="new del">
        <pc:chgData name="Ďurejeová Lenka" userId="6a8d2d52-f88c-47f8-87c6-d9c8df0529f1" providerId="ADAL" clId="{483C7C93-66CC-4449-BAF3-E74336CBBA61}" dt="2022-05-04T06:32:41.616" v="565" actId="47"/>
        <pc:sldMkLst>
          <pc:docMk/>
          <pc:sldMk cId="1958685397" sldId="274"/>
        </pc:sldMkLst>
      </pc:sldChg>
      <pc:sldChg chg="addSp delSp modSp add mod">
        <pc:chgData name="Ďurejeová Lenka" userId="6a8d2d52-f88c-47f8-87c6-d9c8df0529f1" providerId="ADAL" clId="{483C7C93-66CC-4449-BAF3-E74336CBBA61}" dt="2022-06-13T06:46:48.215" v="9649" actId="20577"/>
        <pc:sldMkLst>
          <pc:docMk/>
          <pc:sldMk cId="4161726764" sldId="274"/>
        </pc:sldMkLst>
        <pc:spChg chg="add del mod">
          <ac:chgData name="Ďurejeová Lenka" userId="6a8d2d52-f88c-47f8-87c6-d9c8df0529f1" providerId="ADAL" clId="{483C7C93-66CC-4449-BAF3-E74336CBBA61}" dt="2022-05-04T06:32:52.068" v="569" actId="478"/>
          <ac:spMkLst>
            <pc:docMk/>
            <pc:sldMk cId="4161726764" sldId="274"/>
            <ac:spMk id="4" creationId="{9CB3AD6E-BFCE-4614-9FD3-9BADB33C086F}"/>
          </ac:spMkLst>
        </pc:spChg>
        <pc:spChg chg="add del mod">
          <ac:chgData name="Ďurejeová Lenka" userId="6a8d2d52-f88c-47f8-87c6-d9c8df0529f1" providerId="ADAL" clId="{483C7C93-66CC-4449-BAF3-E74336CBBA61}" dt="2022-05-04T08:35:01.182" v="1135" actId="478"/>
          <ac:spMkLst>
            <pc:docMk/>
            <pc:sldMk cId="4161726764" sldId="274"/>
            <ac:spMk id="10" creationId="{EFD8A428-0654-4901-B554-8B201D7D598D}"/>
          </ac:spMkLst>
        </pc:spChg>
        <pc:spChg chg="add mod">
          <ac:chgData name="Ďurejeová Lenka" userId="6a8d2d52-f88c-47f8-87c6-d9c8df0529f1" providerId="ADAL" clId="{483C7C93-66CC-4449-BAF3-E74336CBBA61}" dt="2022-05-26T08:19:29.424" v="8282" actId="20577"/>
          <ac:spMkLst>
            <pc:docMk/>
            <pc:sldMk cId="4161726764" sldId="274"/>
            <ac:spMk id="11" creationId="{1AC68930-2CE1-4F9F-B19E-E84120D411EF}"/>
          </ac:spMkLst>
        </pc:spChg>
        <pc:spChg chg="mod">
          <ac:chgData name="Ďurejeová Lenka" userId="6a8d2d52-f88c-47f8-87c6-d9c8df0529f1" providerId="ADAL" clId="{483C7C93-66CC-4449-BAF3-E74336CBBA61}" dt="2022-05-04T08:34:37.304" v="1130" actId="20577"/>
          <ac:spMkLst>
            <pc:docMk/>
            <pc:sldMk cId="4161726764" sldId="274"/>
            <ac:spMk id="89" creationId="{00000000-0000-0000-0000-000000000000}"/>
          </ac:spMkLst>
        </pc:spChg>
        <pc:spChg chg="mod">
          <ac:chgData name="Ďurejeová Lenka" userId="6a8d2d52-f88c-47f8-87c6-d9c8df0529f1" providerId="ADAL" clId="{483C7C93-66CC-4449-BAF3-E74336CBBA61}" dt="2022-06-13T06:46:48.215" v="9649" actId="20577"/>
          <ac:spMkLst>
            <pc:docMk/>
            <pc:sldMk cId="4161726764" sldId="274"/>
            <ac:spMk id="91" creationId="{00000000-0000-0000-0000-000000000000}"/>
          </ac:spMkLst>
        </pc:spChg>
        <pc:spChg chg="del">
          <ac:chgData name="Ďurejeová Lenka" userId="6a8d2d52-f88c-47f8-87c6-d9c8df0529f1" providerId="ADAL" clId="{483C7C93-66CC-4449-BAF3-E74336CBBA61}" dt="2022-05-04T06:32:50.465" v="568" actId="478"/>
          <ac:spMkLst>
            <pc:docMk/>
            <pc:sldMk cId="4161726764" sldId="274"/>
            <ac:spMk id="94" creationId="{00000000-0000-0000-0000-000000000000}"/>
          </ac:spMkLst>
        </pc:spChg>
        <pc:graphicFrameChg chg="del">
          <ac:chgData name="Ďurejeová Lenka" userId="6a8d2d52-f88c-47f8-87c6-d9c8df0529f1" providerId="ADAL" clId="{483C7C93-66CC-4449-BAF3-E74336CBBA61}" dt="2022-05-04T06:32:54.011" v="570" actId="478"/>
          <ac:graphicFrameMkLst>
            <pc:docMk/>
            <pc:sldMk cId="4161726764" sldId="274"/>
            <ac:graphicFrameMk id="2" creationId="{2C598A9F-2282-41BC-B6D8-F77E61C825E5}"/>
          </ac:graphicFrameMkLst>
        </pc:graphicFrameChg>
      </pc:sldChg>
      <pc:sldChg chg="modSp add del mod">
        <pc:chgData name="Ďurejeová Lenka" userId="6a8d2d52-f88c-47f8-87c6-d9c8df0529f1" providerId="ADAL" clId="{483C7C93-66CC-4449-BAF3-E74336CBBA61}" dt="2022-05-26T07:59:14.502" v="7362" actId="2696"/>
        <pc:sldMkLst>
          <pc:docMk/>
          <pc:sldMk cId="1679463632" sldId="275"/>
        </pc:sldMkLst>
        <pc:spChg chg="mod">
          <ac:chgData name="Ďurejeová Lenka" userId="6a8d2d52-f88c-47f8-87c6-d9c8df0529f1" providerId="ADAL" clId="{483C7C93-66CC-4449-BAF3-E74336CBBA61}" dt="2022-05-17T11:47:47.547" v="5913" actId="20577"/>
          <ac:spMkLst>
            <pc:docMk/>
            <pc:sldMk cId="1679463632" sldId="275"/>
            <ac:spMk id="15" creationId="{00000000-0000-0000-0000-000000000000}"/>
          </ac:spMkLst>
        </pc:spChg>
      </pc:sldChg>
      <pc:sldChg chg="add">
        <pc:chgData name="Ďurejeová Lenka" userId="6a8d2d52-f88c-47f8-87c6-d9c8df0529f1" providerId="ADAL" clId="{483C7C93-66CC-4449-BAF3-E74336CBBA61}" dt="2022-05-26T07:59:16.157" v="7363"/>
        <pc:sldMkLst>
          <pc:docMk/>
          <pc:sldMk cId="3266826172" sldId="275"/>
        </pc:sldMkLst>
      </pc:sldChg>
      <pc:sldChg chg="addSp delSp modSp new mod">
        <pc:chgData name="Ďurejeová Lenka" userId="6a8d2d52-f88c-47f8-87c6-d9c8df0529f1" providerId="ADAL" clId="{483C7C93-66CC-4449-BAF3-E74336CBBA61}" dt="2022-06-13T06:47:14.019" v="9653"/>
        <pc:sldMkLst>
          <pc:docMk/>
          <pc:sldMk cId="3941213598" sldId="276"/>
        </pc:sldMkLst>
        <pc:spChg chg="mod">
          <ac:chgData name="Ďurejeová Lenka" userId="6a8d2d52-f88c-47f8-87c6-d9c8df0529f1" providerId="ADAL" clId="{483C7C93-66CC-4449-BAF3-E74336CBBA61}" dt="2022-05-17T11:26:54.509" v="5839" actId="20577"/>
          <ac:spMkLst>
            <pc:docMk/>
            <pc:sldMk cId="3941213598" sldId="276"/>
            <ac:spMk id="2" creationId="{F30762B2-A53E-4F79-8964-37AC53B8C8F7}"/>
          </ac:spMkLst>
        </pc:spChg>
        <pc:spChg chg="del">
          <ac:chgData name="Ďurejeová Lenka" userId="6a8d2d52-f88c-47f8-87c6-d9c8df0529f1" providerId="ADAL" clId="{483C7C93-66CC-4449-BAF3-E74336CBBA61}" dt="2022-05-04T08:19:30.870" v="822" actId="478"/>
          <ac:spMkLst>
            <pc:docMk/>
            <pc:sldMk cId="3941213598" sldId="276"/>
            <ac:spMk id="3" creationId="{BCC90DCF-1252-40BA-981C-A5C15399883F}"/>
          </ac:spMkLst>
        </pc:spChg>
        <pc:spChg chg="mod">
          <ac:chgData name="Ďurejeová Lenka" userId="6a8d2d52-f88c-47f8-87c6-d9c8df0529f1" providerId="ADAL" clId="{483C7C93-66CC-4449-BAF3-E74336CBBA61}" dt="2022-06-13T06:47:14.019" v="9653"/>
          <ac:spMkLst>
            <pc:docMk/>
            <pc:sldMk cId="3941213598" sldId="276"/>
            <ac:spMk id="4" creationId="{475ABF9D-0D2F-477A-B630-0E309D79E840}"/>
          </ac:spMkLst>
        </pc:spChg>
        <pc:spChg chg="del">
          <ac:chgData name="Ďurejeová Lenka" userId="6a8d2d52-f88c-47f8-87c6-d9c8df0529f1" providerId="ADAL" clId="{483C7C93-66CC-4449-BAF3-E74336CBBA61}" dt="2022-05-04T08:19:32.743" v="823" actId="478"/>
          <ac:spMkLst>
            <pc:docMk/>
            <pc:sldMk cId="3941213598" sldId="276"/>
            <ac:spMk id="6" creationId="{C5D224FF-C22F-48EB-8ACF-E944E4EF979F}"/>
          </ac:spMkLst>
        </pc:spChg>
        <pc:spChg chg="add mod">
          <ac:chgData name="Ďurejeová Lenka" userId="6a8d2d52-f88c-47f8-87c6-d9c8df0529f1" providerId="ADAL" clId="{483C7C93-66CC-4449-BAF3-E74336CBBA61}" dt="2022-05-10T08:01:50.193" v="3322"/>
          <ac:spMkLst>
            <pc:docMk/>
            <pc:sldMk cId="3941213598" sldId="276"/>
            <ac:spMk id="10" creationId="{EBE4055C-03C8-4066-BF0B-BCAC06999934}"/>
          </ac:spMkLst>
        </pc:spChg>
        <pc:spChg chg="add mod">
          <ac:chgData name="Ďurejeová Lenka" userId="6a8d2d52-f88c-47f8-87c6-d9c8df0529f1" providerId="ADAL" clId="{483C7C93-66CC-4449-BAF3-E74336CBBA61}" dt="2022-05-10T08:02:14.757" v="3338" actId="20577"/>
          <ac:spMkLst>
            <pc:docMk/>
            <pc:sldMk cId="3941213598" sldId="276"/>
            <ac:spMk id="11" creationId="{6DB7191C-7F71-4191-A6E7-A3BEF2AB153D}"/>
          </ac:spMkLst>
        </pc:spChg>
        <pc:spChg chg="add mod">
          <ac:chgData name="Ďurejeová Lenka" userId="6a8d2d52-f88c-47f8-87c6-d9c8df0529f1" providerId="ADAL" clId="{483C7C93-66CC-4449-BAF3-E74336CBBA61}" dt="2022-05-10T09:05:42.812" v="4332" actId="1076"/>
          <ac:spMkLst>
            <pc:docMk/>
            <pc:sldMk cId="3941213598" sldId="276"/>
            <ac:spMk id="13" creationId="{63F34A9D-A381-4012-A589-7C74FD4FC0B4}"/>
          </ac:spMkLst>
        </pc:spChg>
        <pc:grpChg chg="add del mod">
          <ac:chgData name="Ďurejeová Lenka" userId="6a8d2d52-f88c-47f8-87c6-d9c8df0529f1" providerId="ADAL" clId="{483C7C93-66CC-4449-BAF3-E74336CBBA61}" dt="2022-05-10T08:02:34.005" v="3339" actId="478"/>
          <ac:grpSpMkLst>
            <pc:docMk/>
            <pc:sldMk cId="3941213598" sldId="276"/>
            <ac:grpSpMk id="7" creationId="{5AC3F4C1-0171-40E9-8A11-7D3598371E25}"/>
          </ac:grpSpMkLst>
        </pc:grpChg>
        <pc:graphicFrameChg chg="add del mod">
          <ac:chgData name="Ďurejeová Lenka" userId="6a8d2d52-f88c-47f8-87c6-d9c8df0529f1" providerId="ADAL" clId="{483C7C93-66CC-4449-BAF3-E74336CBBA61}" dt="2022-05-10T08:15:02.437" v="3651" actId="478"/>
          <ac:graphicFrameMkLst>
            <pc:docMk/>
            <pc:sldMk cId="3941213598" sldId="276"/>
            <ac:graphicFrameMk id="9" creationId="{6C803ED9-2F76-40B5-B5B4-76A71F70E8EC}"/>
          </ac:graphicFrameMkLst>
        </pc:graphicFrameChg>
        <pc:graphicFrameChg chg="add mod modGraphic">
          <ac:chgData name="Ďurejeová Lenka" userId="6a8d2d52-f88c-47f8-87c6-d9c8df0529f1" providerId="ADAL" clId="{483C7C93-66CC-4449-BAF3-E74336CBBA61}" dt="2022-05-10T08:15:24.472" v="3654" actId="1076"/>
          <ac:graphicFrameMkLst>
            <pc:docMk/>
            <pc:sldMk cId="3941213598" sldId="276"/>
            <ac:graphicFrameMk id="12" creationId="{FA008F3D-2073-4DC7-A30C-10A0555E95BF}"/>
          </ac:graphicFrameMkLst>
        </pc:graphicFrameChg>
        <pc:picChg chg="add mod">
          <ac:chgData name="Ďurejeová Lenka" userId="6a8d2d52-f88c-47f8-87c6-d9c8df0529f1" providerId="ADAL" clId="{483C7C93-66CC-4449-BAF3-E74336CBBA61}" dt="2022-05-10T08:15:29.204" v="3655" actId="1076"/>
          <ac:picMkLst>
            <pc:docMk/>
            <pc:sldMk cId="3941213598" sldId="276"/>
            <ac:picMk id="6" creationId="{589EA543-B1E6-4062-8B86-DD401EB5E7B9}"/>
          </ac:picMkLst>
        </pc:picChg>
        <pc:picChg chg="add mod">
          <ac:chgData name="Ďurejeová Lenka" userId="6a8d2d52-f88c-47f8-87c6-d9c8df0529f1" providerId="ADAL" clId="{483C7C93-66CC-4449-BAF3-E74336CBBA61}" dt="2022-05-10T08:04:33.788" v="3344" actId="1076"/>
          <ac:picMkLst>
            <pc:docMk/>
            <pc:sldMk cId="3941213598" sldId="276"/>
            <ac:picMk id="8" creationId="{A6947B18-B9CB-4457-8E1D-1CB7B59739BE}"/>
          </ac:picMkLst>
        </pc:picChg>
        <pc:picChg chg="add mod">
          <ac:chgData name="Ďurejeová Lenka" userId="6a8d2d52-f88c-47f8-87c6-d9c8df0529f1" providerId="ADAL" clId="{483C7C93-66CC-4449-BAF3-E74336CBBA61}" dt="2022-05-10T09:05:36.679" v="4331" actId="1076"/>
          <ac:picMkLst>
            <pc:docMk/>
            <pc:sldMk cId="3941213598" sldId="276"/>
            <ac:picMk id="20" creationId="{954F12A5-F404-43FC-9209-215542523D46}"/>
          </ac:picMkLst>
        </pc:picChg>
        <pc:cxnChg chg="add">
          <ac:chgData name="Ďurejeová Lenka" userId="6a8d2d52-f88c-47f8-87c6-d9c8df0529f1" providerId="ADAL" clId="{483C7C93-66CC-4449-BAF3-E74336CBBA61}" dt="2022-05-10T08:15:42.049" v="3656" actId="11529"/>
          <ac:cxnSpMkLst>
            <pc:docMk/>
            <pc:sldMk cId="3941213598" sldId="276"/>
            <ac:cxnSpMk id="15" creationId="{C7365F32-AA6D-4486-B7CF-A355590AD74E}"/>
          </ac:cxnSpMkLst>
        </pc:cxnChg>
        <pc:cxnChg chg="add mod">
          <ac:chgData name="Ďurejeová Lenka" userId="6a8d2d52-f88c-47f8-87c6-d9c8df0529f1" providerId="ADAL" clId="{483C7C93-66CC-4449-BAF3-E74336CBBA61}" dt="2022-05-10T08:16:00.796" v="3661" actId="1076"/>
          <ac:cxnSpMkLst>
            <pc:docMk/>
            <pc:sldMk cId="3941213598" sldId="276"/>
            <ac:cxnSpMk id="16" creationId="{C95B5F32-7929-4833-BC0C-9016090DFD6C}"/>
          </ac:cxnSpMkLst>
        </pc:cxnChg>
      </pc:sldChg>
      <pc:sldChg chg="addSp delSp modSp add del mod ord">
        <pc:chgData name="Ďurejeová Lenka" userId="6a8d2d52-f88c-47f8-87c6-d9c8df0529f1" providerId="ADAL" clId="{483C7C93-66CC-4449-BAF3-E74336CBBA61}" dt="2022-05-26T07:57:45.348" v="7327" actId="47"/>
        <pc:sldMkLst>
          <pc:docMk/>
          <pc:sldMk cId="2363794273" sldId="277"/>
        </pc:sldMkLst>
        <pc:spChg chg="del mod">
          <ac:chgData name="Ďurejeová Lenka" userId="6a8d2d52-f88c-47f8-87c6-d9c8df0529f1" providerId="ADAL" clId="{483C7C93-66CC-4449-BAF3-E74336CBBA61}" dt="2022-05-17T10:19:25.523" v="5698"/>
          <ac:spMkLst>
            <pc:docMk/>
            <pc:sldMk cId="2363794273" sldId="277"/>
            <ac:spMk id="2" creationId="{0C793714-B2E1-4833-8EF9-89AF0DE6C762}"/>
          </ac:spMkLst>
        </pc:spChg>
        <pc:spChg chg="add mod">
          <ac:chgData name="Ďurejeová Lenka" userId="6a8d2d52-f88c-47f8-87c6-d9c8df0529f1" providerId="ADAL" clId="{483C7C93-66CC-4449-BAF3-E74336CBBA61}" dt="2022-05-17T10:19:36.694" v="5704" actId="14100"/>
          <ac:spMkLst>
            <pc:docMk/>
            <pc:sldMk cId="2363794273" sldId="277"/>
            <ac:spMk id="6" creationId="{36AB7020-49B2-4B20-89A2-3F28DD8092FF}"/>
          </ac:spMkLst>
        </pc:spChg>
        <pc:spChg chg="del">
          <ac:chgData name="Ďurejeová Lenka" userId="6a8d2d52-f88c-47f8-87c6-d9c8df0529f1" providerId="ADAL" clId="{483C7C93-66CC-4449-BAF3-E74336CBBA61}" dt="2022-05-06T09:29:59.345" v="1538" actId="478"/>
          <ac:spMkLst>
            <pc:docMk/>
            <pc:sldMk cId="2363794273" sldId="277"/>
            <ac:spMk id="6" creationId="{A98B787C-9E29-4324-8FAD-121BEFD4227F}"/>
          </ac:spMkLst>
        </pc:spChg>
        <pc:spChg chg="add del mod">
          <ac:chgData name="Ďurejeová Lenka" userId="6a8d2d52-f88c-47f8-87c6-d9c8df0529f1" providerId="ADAL" clId="{483C7C93-66CC-4449-BAF3-E74336CBBA61}" dt="2022-05-06T09:30:01.937" v="1539" actId="478"/>
          <ac:spMkLst>
            <pc:docMk/>
            <pc:sldMk cId="2363794273" sldId="277"/>
            <ac:spMk id="7" creationId="{A678CAC0-BC65-4D22-B8B3-8C275CF26DDE}"/>
          </ac:spMkLst>
        </pc:spChg>
        <pc:graphicFrameChg chg="add del modGraphic">
          <ac:chgData name="Ďurejeová Lenka" userId="6a8d2d52-f88c-47f8-87c6-d9c8df0529f1" providerId="ADAL" clId="{483C7C93-66CC-4449-BAF3-E74336CBBA61}" dt="2022-05-06T09:30:50.933" v="1541" actId="1032"/>
          <ac:graphicFrameMkLst>
            <pc:docMk/>
            <pc:sldMk cId="2363794273" sldId="277"/>
            <ac:graphicFrameMk id="8" creationId="{F8DA968B-3F1A-48B8-AE6B-8F6A6D6B5231}"/>
          </ac:graphicFrameMkLst>
        </pc:graphicFrameChg>
        <pc:graphicFrameChg chg="add del mod modGraphic">
          <ac:chgData name="Ďurejeová Lenka" userId="6a8d2d52-f88c-47f8-87c6-d9c8df0529f1" providerId="ADAL" clId="{483C7C93-66CC-4449-BAF3-E74336CBBA61}" dt="2022-05-26T07:42:01.954" v="7147" actId="20577"/>
          <ac:graphicFrameMkLst>
            <pc:docMk/>
            <pc:sldMk cId="2363794273" sldId="277"/>
            <ac:graphicFrameMk id="9" creationId="{BE139FE2-6F92-4B11-8183-A2D4E79F1E71}"/>
          </ac:graphicFrameMkLst>
        </pc:graphicFrameChg>
      </pc:sldChg>
      <pc:sldChg chg="modSp add del mod">
        <pc:chgData name="Ďurejeová Lenka" userId="6a8d2d52-f88c-47f8-87c6-d9c8df0529f1" providerId="ADAL" clId="{483C7C93-66CC-4449-BAF3-E74336CBBA61}" dt="2022-05-26T07:57:52.360" v="7328" actId="47"/>
        <pc:sldMkLst>
          <pc:docMk/>
          <pc:sldMk cId="2364576974" sldId="278"/>
        </pc:sldMkLst>
        <pc:spChg chg="mod">
          <ac:chgData name="Ďurejeová Lenka" userId="6a8d2d52-f88c-47f8-87c6-d9c8df0529f1" providerId="ADAL" clId="{483C7C93-66CC-4449-BAF3-E74336CBBA61}" dt="2022-05-26T07:43:26.499" v="7180" actId="20577"/>
          <ac:spMkLst>
            <pc:docMk/>
            <pc:sldMk cId="2364576974" sldId="278"/>
            <ac:spMk id="2" creationId="{0C793714-B2E1-4833-8EF9-89AF0DE6C762}"/>
          </ac:spMkLst>
        </pc:spChg>
        <pc:graphicFrameChg chg="mod modGraphic">
          <ac:chgData name="Ďurejeová Lenka" userId="6a8d2d52-f88c-47f8-87c6-d9c8df0529f1" providerId="ADAL" clId="{483C7C93-66CC-4449-BAF3-E74336CBBA61}" dt="2022-05-26T07:42:48.206" v="7148" actId="13926"/>
          <ac:graphicFrameMkLst>
            <pc:docMk/>
            <pc:sldMk cId="2364576974" sldId="278"/>
            <ac:graphicFrameMk id="9" creationId="{BE139FE2-6F92-4B11-8183-A2D4E79F1E71}"/>
          </ac:graphicFrameMkLst>
        </pc:graphicFrameChg>
      </pc:sldChg>
      <pc:sldChg chg="addSp delSp modSp add mod">
        <pc:chgData name="Ďurejeová Lenka" userId="6a8d2d52-f88c-47f8-87c6-d9c8df0529f1" providerId="ADAL" clId="{483C7C93-66CC-4449-BAF3-E74336CBBA61}" dt="2022-06-13T08:15:36.484" v="11564" actId="20577"/>
        <pc:sldMkLst>
          <pc:docMk/>
          <pc:sldMk cId="907579710" sldId="279"/>
        </pc:sldMkLst>
        <pc:spChg chg="mod">
          <ac:chgData name="Ďurejeová Lenka" userId="6a8d2d52-f88c-47f8-87c6-d9c8df0529f1" providerId="ADAL" clId="{483C7C93-66CC-4449-BAF3-E74336CBBA61}" dt="2022-05-10T08:22:11.350" v="3704" actId="20577"/>
          <ac:spMkLst>
            <pc:docMk/>
            <pc:sldMk cId="907579710" sldId="279"/>
            <ac:spMk id="2" creationId="{F30762B2-A53E-4F79-8964-37AC53B8C8F7}"/>
          </ac:spMkLst>
        </pc:spChg>
        <pc:spChg chg="mod">
          <ac:chgData name="Ďurejeová Lenka" userId="6a8d2d52-f88c-47f8-87c6-d9c8df0529f1" providerId="ADAL" clId="{483C7C93-66CC-4449-BAF3-E74336CBBA61}" dt="2022-06-13T06:47:21.098" v="9654"/>
          <ac:spMkLst>
            <pc:docMk/>
            <pc:sldMk cId="907579710" sldId="279"/>
            <ac:spMk id="4" creationId="{475ABF9D-0D2F-477A-B630-0E309D79E840}"/>
          </ac:spMkLst>
        </pc:spChg>
        <pc:spChg chg="del">
          <ac:chgData name="Ďurejeová Lenka" userId="6a8d2d52-f88c-47f8-87c6-d9c8df0529f1" providerId="ADAL" clId="{483C7C93-66CC-4449-BAF3-E74336CBBA61}" dt="2022-05-10T08:16:30.270" v="3664" actId="478"/>
          <ac:spMkLst>
            <pc:docMk/>
            <pc:sldMk cId="907579710" sldId="279"/>
            <ac:spMk id="13" creationId="{63F34A9D-A381-4012-A589-7C74FD4FC0B4}"/>
          </ac:spMkLst>
        </pc:spChg>
        <pc:graphicFrameChg chg="add mod">
          <ac:chgData name="Ďurejeová Lenka" userId="6a8d2d52-f88c-47f8-87c6-d9c8df0529f1" providerId="ADAL" clId="{483C7C93-66CC-4449-BAF3-E74336CBBA61}" dt="2022-05-17T10:26:54.407" v="5803"/>
          <ac:graphicFrameMkLst>
            <pc:docMk/>
            <pc:sldMk cId="907579710" sldId="279"/>
            <ac:graphicFrameMk id="11" creationId="{7950B3D9-8AD5-4A40-AB21-CCB5AB54B85B}"/>
          </ac:graphicFrameMkLst>
        </pc:graphicFrameChg>
        <pc:graphicFrameChg chg="del">
          <ac:chgData name="Ďurejeová Lenka" userId="6a8d2d52-f88c-47f8-87c6-d9c8df0529f1" providerId="ADAL" clId="{483C7C93-66CC-4449-BAF3-E74336CBBA61}" dt="2022-05-10T08:16:32.324" v="3665" actId="478"/>
          <ac:graphicFrameMkLst>
            <pc:docMk/>
            <pc:sldMk cId="907579710" sldId="279"/>
            <ac:graphicFrameMk id="12" creationId="{FA008F3D-2073-4DC7-A30C-10A0555E95BF}"/>
          </ac:graphicFrameMkLst>
        </pc:graphicFrameChg>
        <pc:graphicFrameChg chg="add mod">
          <ac:chgData name="Ďurejeová Lenka" userId="6a8d2d52-f88c-47f8-87c6-d9c8df0529f1" providerId="ADAL" clId="{483C7C93-66CC-4449-BAF3-E74336CBBA61}" dt="2022-06-13T07:45:03.155" v="10899" actId="1076"/>
          <ac:graphicFrameMkLst>
            <pc:docMk/>
            <pc:sldMk cId="907579710" sldId="279"/>
            <ac:graphicFrameMk id="13" creationId="{068B9021-EF62-41AF-B63B-8B214081F792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6-13T08:15:13.908" v="11547" actId="478"/>
          <ac:graphicFrameMkLst>
            <pc:docMk/>
            <pc:sldMk cId="907579710" sldId="279"/>
            <ac:graphicFrameMk id="14" creationId="{5AE8DBE4-5C85-4D7A-96ED-CD14793FBE7E}"/>
          </ac:graphicFrameMkLst>
        </pc:graphicFrameChg>
        <pc:graphicFrameChg chg="add mod">
          <ac:chgData name="Ďurejeová Lenka" userId="6a8d2d52-f88c-47f8-87c6-d9c8df0529f1" providerId="ADAL" clId="{483C7C93-66CC-4449-BAF3-E74336CBBA61}" dt="2022-05-17T10:26:39.255" v="5802" actId="27636"/>
          <ac:graphicFrameMkLst>
            <pc:docMk/>
            <pc:sldMk cId="907579710" sldId="279"/>
            <ac:graphicFrameMk id="14" creationId="{719AF0EE-7239-478D-A285-3312167AD010}"/>
          </ac:graphicFrameMkLst>
        </pc:graphicFrameChg>
        <pc:graphicFrameChg chg="del">
          <ac:chgData name="Ďurejeová Lenka" userId="6a8d2d52-f88c-47f8-87c6-d9c8df0529f1" providerId="ADAL" clId="{483C7C93-66CC-4449-BAF3-E74336CBBA61}" dt="2022-06-13T07:50:07.104" v="10936" actId="478"/>
          <ac:graphicFrameMkLst>
            <pc:docMk/>
            <pc:sldMk cId="907579710" sldId="279"/>
            <ac:graphicFrameMk id="16" creationId="{45015973-7BFC-4CDC-BEF3-D439BAD4F5C4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6-13T08:14:45.218" v="11535" actId="478"/>
          <ac:graphicFrameMkLst>
            <pc:docMk/>
            <pc:sldMk cId="907579710" sldId="279"/>
            <ac:graphicFrameMk id="18" creationId="{45015973-7BFC-4CDC-BEF3-D439BAD4F5C4}"/>
          </ac:graphicFrameMkLst>
        </pc:graphicFrameChg>
        <pc:graphicFrameChg chg="del mod">
          <ac:chgData name="Ďurejeová Lenka" userId="6a8d2d52-f88c-47f8-87c6-d9c8df0529f1" providerId="ADAL" clId="{483C7C93-66CC-4449-BAF3-E74336CBBA61}" dt="2022-06-13T07:44:34.592" v="10896" actId="478"/>
          <ac:graphicFrameMkLst>
            <pc:docMk/>
            <pc:sldMk cId="907579710" sldId="279"/>
            <ac:graphicFrameMk id="19" creationId="{068B9021-EF62-41AF-B63B-8B214081F792}"/>
          </ac:graphicFrameMkLst>
        </pc:graphicFrameChg>
        <pc:graphicFrameChg chg="mod">
          <ac:chgData name="Ďurejeová Lenka" userId="6a8d2d52-f88c-47f8-87c6-d9c8df0529f1" providerId="ADAL" clId="{483C7C93-66CC-4449-BAF3-E74336CBBA61}" dt="2022-06-13T05:04:23.369" v="9299" actId="6549"/>
          <ac:graphicFrameMkLst>
            <pc:docMk/>
            <pc:sldMk cId="907579710" sldId="279"/>
            <ac:graphicFrameMk id="20" creationId="{B06891E0-C04E-4769-80DB-A1C093B6F214}"/>
          </ac:graphicFrameMkLst>
        </pc:graphicFrameChg>
        <pc:graphicFrameChg chg="del">
          <ac:chgData name="Ďurejeová Lenka" userId="6a8d2d52-f88c-47f8-87c6-d9c8df0529f1" providerId="ADAL" clId="{483C7C93-66CC-4449-BAF3-E74336CBBA61}" dt="2022-06-13T07:46:21.518" v="10900" actId="478"/>
          <ac:graphicFrameMkLst>
            <pc:docMk/>
            <pc:sldMk cId="907579710" sldId="279"/>
            <ac:graphicFrameMk id="22" creationId="{5AE8DBE4-5C85-4D7A-96ED-CD14793FBE7E}"/>
          </ac:graphicFrameMkLst>
        </pc:graphicFrameChg>
        <pc:graphicFrameChg chg="add mod">
          <ac:chgData name="Ďurejeová Lenka" userId="6a8d2d52-f88c-47f8-87c6-d9c8df0529f1" providerId="ADAL" clId="{483C7C93-66CC-4449-BAF3-E74336CBBA61}" dt="2022-06-13T08:15:04.882" v="11546" actId="20577"/>
          <ac:graphicFrameMkLst>
            <pc:docMk/>
            <pc:sldMk cId="907579710" sldId="279"/>
            <ac:graphicFrameMk id="23" creationId="{45015973-7BFC-4CDC-BEF3-D439BAD4F5C4}"/>
          </ac:graphicFrameMkLst>
        </pc:graphicFrameChg>
        <pc:graphicFrameChg chg="add mod">
          <ac:chgData name="Ďurejeová Lenka" userId="6a8d2d52-f88c-47f8-87c6-d9c8df0529f1" providerId="ADAL" clId="{483C7C93-66CC-4449-BAF3-E74336CBBA61}" dt="2022-06-13T08:15:36.484" v="11564" actId="20577"/>
          <ac:graphicFrameMkLst>
            <pc:docMk/>
            <pc:sldMk cId="907579710" sldId="279"/>
            <ac:graphicFrameMk id="24" creationId="{5AE8DBE4-5C85-4D7A-96ED-CD14793FBE7E}"/>
          </ac:graphicFrameMkLst>
        </pc:graphicFrameChg>
        <pc:picChg chg="add mod">
          <ac:chgData name="Ďurejeová Lenka" userId="6a8d2d52-f88c-47f8-87c6-d9c8df0529f1" providerId="ADAL" clId="{483C7C93-66CC-4449-BAF3-E74336CBBA61}" dt="2022-05-17T10:22:38.037" v="5779" actId="1076"/>
          <ac:picMkLst>
            <pc:docMk/>
            <pc:sldMk cId="907579710" sldId="279"/>
            <ac:picMk id="6" creationId="{583B0204-896D-43F0-AD58-F9607ACD5E32}"/>
          </ac:picMkLst>
        </pc:picChg>
        <pc:picChg chg="del">
          <ac:chgData name="Ďurejeová Lenka" userId="6a8d2d52-f88c-47f8-87c6-d9c8df0529f1" providerId="ADAL" clId="{483C7C93-66CC-4449-BAF3-E74336CBBA61}" dt="2022-05-10T08:16:33.795" v="3666" actId="478"/>
          <ac:picMkLst>
            <pc:docMk/>
            <pc:sldMk cId="907579710" sldId="279"/>
            <ac:picMk id="6" creationId="{589EA543-B1E6-4062-8B86-DD401EB5E7B9}"/>
          </ac:picMkLst>
        </pc:picChg>
        <pc:picChg chg="del">
          <ac:chgData name="Ďurejeová Lenka" userId="6a8d2d52-f88c-47f8-87c6-d9c8df0529f1" providerId="ADAL" clId="{483C7C93-66CC-4449-BAF3-E74336CBBA61}" dt="2022-05-10T08:16:28.466" v="3663" actId="478"/>
          <ac:picMkLst>
            <pc:docMk/>
            <pc:sldMk cId="907579710" sldId="279"/>
            <ac:picMk id="8" creationId="{A6947B18-B9CB-4457-8E1D-1CB7B59739BE}"/>
          </ac:picMkLst>
        </pc:picChg>
        <pc:cxnChg chg="mod">
          <ac:chgData name="Ďurejeová Lenka" userId="6a8d2d52-f88c-47f8-87c6-d9c8df0529f1" providerId="ADAL" clId="{483C7C93-66CC-4449-BAF3-E74336CBBA61}" dt="2022-05-17T10:22:43.326" v="5781" actId="1076"/>
          <ac:cxnSpMkLst>
            <pc:docMk/>
            <pc:sldMk cId="907579710" sldId="279"/>
            <ac:cxnSpMk id="15" creationId="{C7365F32-AA6D-4486-B7CF-A355590AD74E}"/>
          </ac:cxnSpMkLst>
        </pc:cxnChg>
        <pc:cxnChg chg="del mod">
          <ac:chgData name="Ďurejeová Lenka" userId="6a8d2d52-f88c-47f8-87c6-d9c8df0529f1" providerId="ADAL" clId="{483C7C93-66CC-4449-BAF3-E74336CBBA61}" dt="2022-05-17T10:22:40.777" v="5780" actId="478"/>
          <ac:cxnSpMkLst>
            <pc:docMk/>
            <pc:sldMk cId="907579710" sldId="279"/>
            <ac:cxnSpMk id="16" creationId="{C95B5F32-7929-4833-BC0C-9016090DFD6C}"/>
          </ac:cxnSpMkLst>
        </pc:cxnChg>
        <pc:cxnChg chg="add mod">
          <ac:chgData name="Ďurejeová Lenka" userId="6a8d2d52-f88c-47f8-87c6-d9c8df0529f1" providerId="ADAL" clId="{483C7C93-66CC-4449-BAF3-E74336CBBA61}" dt="2022-05-17T10:22:47.339" v="5782" actId="14100"/>
          <ac:cxnSpMkLst>
            <pc:docMk/>
            <pc:sldMk cId="907579710" sldId="279"/>
            <ac:cxnSpMk id="17" creationId="{0D369834-F07D-436D-A182-55BB3467DC33}"/>
          </ac:cxnSpMkLst>
        </pc:cxnChg>
      </pc:sldChg>
      <pc:sldChg chg="addSp delSp modSp add del mod">
        <pc:chgData name="Ďurejeová Lenka" userId="6a8d2d52-f88c-47f8-87c6-d9c8df0529f1" providerId="ADAL" clId="{483C7C93-66CC-4449-BAF3-E74336CBBA61}" dt="2022-05-26T07:58:51.629" v="7352" actId="2696"/>
        <pc:sldMkLst>
          <pc:docMk/>
          <pc:sldMk cId="3765650196" sldId="280"/>
        </pc:sldMkLst>
        <pc:spChg chg="mod">
          <ac:chgData name="Ďurejeová Lenka" userId="6a8d2d52-f88c-47f8-87c6-d9c8df0529f1" providerId="ADAL" clId="{483C7C93-66CC-4449-BAF3-E74336CBBA61}" dt="2022-05-19T09:34:10.405" v="6114" actId="403"/>
          <ac:spMkLst>
            <pc:docMk/>
            <pc:sldMk cId="3765650196" sldId="280"/>
            <ac:spMk id="2" creationId="{F30762B2-A53E-4F79-8964-37AC53B8C8F7}"/>
          </ac:spMkLst>
        </pc:spChg>
        <pc:spChg chg="del">
          <ac:chgData name="Ďurejeová Lenka" userId="6a8d2d52-f88c-47f8-87c6-d9c8df0529f1" providerId="ADAL" clId="{483C7C93-66CC-4449-BAF3-E74336CBBA61}" dt="2022-05-19T09:36:21.759" v="6164" actId="478"/>
          <ac:spMkLst>
            <pc:docMk/>
            <pc:sldMk cId="3765650196" sldId="280"/>
            <ac:spMk id="3" creationId="{89A3BA7C-C7A3-44AE-B382-F7582FB8372A}"/>
          </ac:spMkLst>
        </pc:spChg>
        <pc:graphicFrameChg chg="add del mod modGraphic">
          <ac:chgData name="Ďurejeová Lenka" userId="6a8d2d52-f88c-47f8-87c6-d9c8df0529f1" providerId="ADAL" clId="{483C7C93-66CC-4449-BAF3-E74336CBBA61}" dt="2022-05-25T09:35:46.329" v="6319" actId="478"/>
          <ac:graphicFrameMkLst>
            <pc:docMk/>
            <pc:sldMk cId="3765650196" sldId="280"/>
            <ac:graphicFrameMk id="3" creationId="{FECA0582-7566-438A-8180-29CC52DA2344}"/>
          </ac:graphicFrameMkLst>
        </pc:graphicFrameChg>
        <pc:graphicFrameChg chg="mod">
          <ac:chgData name="Ďurejeová Lenka" userId="6a8d2d52-f88c-47f8-87c6-d9c8df0529f1" providerId="ADAL" clId="{483C7C93-66CC-4449-BAF3-E74336CBBA61}" dt="2022-05-25T09:41:30.044" v="6360" actId="1076"/>
          <ac:graphicFrameMkLst>
            <pc:docMk/>
            <pc:sldMk cId="3765650196" sldId="280"/>
            <ac:graphicFrameMk id="6" creationId="{975411E7-6B04-4228-AAD6-30DDF4DB53E3}"/>
          </ac:graphicFrameMkLst>
        </pc:graphicFrameChg>
        <pc:graphicFrameChg chg="add del mod modGraphic">
          <ac:chgData name="Ďurejeová Lenka" userId="6a8d2d52-f88c-47f8-87c6-d9c8df0529f1" providerId="ADAL" clId="{483C7C93-66CC-4449-BAF3-E74336CBBA61}" dt="2022-05-25T09:32:46.155" v="6313" actId="478"/>
          <ac:graphicFrameMkLst>
            <pc:docMk/>
            <pc:sldMk cId="3765650196" sldId="280"/>
            <ac:graphicFrameMk id="7" creationId="{CDF51386-B51B-45BD-8073-6655DCB5F39D}"/>
          </ac:graphicFrameMkLst>
        </pc:graphicFrameChg>
        <pc:graphicFrameChg chg="add del mod modGraphic">
          <ac:chgData name="Ďurejeová Lenka" userId="6a8d2d52-f88c-47f8-87c6-d9c8df0529f1" providerId="ADAL" clId="{483C7C93-66CC-4449-BAF3-E74336CBBA61}" dt="2022-05-25T09:40:43.141" v="6356" actId="478"/>
          <ac:graphicFrameMkLst>
            <pc:docMk/>
            <pc:sldMk cId="3765650196" sldId="280"/>
            <ac:graphicFrameMk id="8" creationId="{AF77160F-E7D4-4B9F-B56D-5E0F5927CE9C}"/>
          </ac:graphicFrameMkLst>
        </pc:graphicFrameChg>
        <pc:graphicFrameChg chg="add mod">
          <ac:chgData name="Ďurejeová Lenka" userId="6a8d2d52-f88c-47f8-87c6-d9c8df0529f1" providerId="ADAL" clId="{483C7C93-66CC-4449-BAF3-E74336CBBA61}" dt="2022-05-17T10:13:31.088" v="5616" actId="1076"/>
          <ac:graphicFrameMkLst>
            <pc:docMk/>
            <pc:sldMk cId="3765650196" sldId="280"/>
            <ac:graphicFrameMk id="8" creationId="{B261D807-63E8-4523-ADF1-B1072E5F8539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5-17T10:16:16.922" v="5620" actId="478"/>
          <ac:graphicFrameMkLst>
            <pc:docMk/>
            <pc:sldMk cId="3765650196" sldId="280"/>
            <ac:graphicFrameMk id="9" creationId="{03EB4B1E-C65D-4C7E-B4DE-FC111CDB64AC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5-19T09:36:20.119" v="6163" actId="478"/>
          <ac:graphicFrameMkLst>
            <pc:docMk/>
            <pc:sldMk cId="3765650196" sldId="280"/>
            <ac:graphicFrameMk id="10" creationId="{03EB4B1E-C65D-4C7E-B4DE-FC111CDB64AC}"/>
          </ac:graphicFrameMkLst>
        </pc:graphicFrameChg>
        <pc:graphicFrameChg chg="add mod modGraphic">
          <ac:chgData name="Ďurejeová Lenka" userId="6a8d2d52-f88c-47f8-87c6-d9c8df0529f1" providerId="ADAL" clId="{483C7C93-66CC-4449-BAF3-E74336CBBA61}" dt="2022-05-25T09:41:05.799" v="6359" actId="113"/>
          <ac:graphicFrameMkLst>
            <pc:docMk/>
            <pc:sldMk cId="3765650196" sldId="280"/>
            <ac:graphicFrameMk id="10" creationId="{DD241B72-38A8-441A-AFE8-F018EC1DCF90}"/>
          </ac:graphicFrameMkLst>
        </pc:graphicFrameChg>
        <pc:graphicFrameChg chg="del">
          <ac:chgData name="Ďurejeová Lenka" userId="6a8d2d52-f88c-47f8-87c6-d9c8df0529f1" providerId="ADAL" clId="{483C7C93-66CC-4449-BAF3-E74336CBBA61}" dt="2022-05-10T08:31:03.498" v="4019" actId="478"/>
          <ac:graphicFrameMkLst>
            <pc:docMk/>
            <pc:sldMk cId="3765650196" sldId="280"/>
            <ac:graphicFrameMk id="11" creationId="{7950B3D9-8AD5-4A40-AB21-CCB5AB54B85B}"/>
          </ac:graphicFrameMkLst>
        </pc:graphicFrameChg>
        <pc:graphicFrameChg chg="del">
          <ac:chgData name="Ďurejeová Lenka" userId="6a8d2d52-f88c-47f8-87c6-d9c8df0529f1" providerId="ADAL" clId="{483C7C93-66CC-4449-BAF3-E74336CBBA61}" dt="2022-05-10T08:31:01.430" v="4018" actId="478"/>
          <ac:graphicFrameMkLst>
            <pc:docMk/>
            <pc:sldMk cId="3765650196" sldId="280"/>
            <ac:graphicFrameMk id="14" creationId="{719AF0EE-7239-478D-A285-3312167AD010}"/>
          </ac:graphicFrameMkLst>
        </pc:graphicFrameChg>
        <pc:picChg chg="mod">
          <ac:chgData name="Ďurejeová Lenka" userId="6a8d2d52-f88c-47f8-87c6-d9c8df0529f1" providerId="ADAL" clId="{483C7C93-66CC-4449-BAF3-E74336CBBA61}" dt="2022-05-19T09:37:22.202" v="6179" actId="1076"/>
          <ac:picMkLst>
            <pc:docMk/>
            <pc:sldMk cId="3765650196" sldId="280"/>
            <ac:picMk id="9" creationId="{FD2D4F54-F020-4BDE-94B4-14D89DEFD43E}"/>
          </ac:picMkLst>
        </pc:picChg>
        <pc:picChg chg="add mod">
          <ac:chgData name="Ďurejeová Lenka" userId="6a8d2d52-f88c-47f8-87c6-d9c8df0529f1" providerId="ADAL" clId="{483C7C93-66CC-4449-BAF3-E74336CBBA61}" dt="2022-05-17T10:23:20.034" v="5788"/>
          <ac:picMkLst>
            <pc:docMk/>
            <pc:sldMk cId="3765650196" sldId="280"/>
            <ac:picMk id="11" creationId="{A3BAABC3-FDED-4576-9077-C77E6BA27764}"/>
          </ac:picMkLst>
        </pc:picChg>
        <pc:picChg chg="mod">
          <ac:chgData name="Ďurejeová Lenka" userId="6a8d2d52-f88c-47f8-87c6-d9c8df0529f1" providerId="ADAL" clId="{483C7C93-66CC-4449-BAF3-E74336CBBA61}" dt="2022-05-19T09:37:34.253" v="6184" actId="1076"/>
          <ac:picMkLst>
            <pc:docMk/>
            <pc:sldMk cId="3765650196" sldId="280"/>
            <ac:picMk id="16" creationId="{115F75C1-3804-4CC9-8086-ACB6D57903FD}"/>
          </ac:picMkLst>
        </pc:picChg>
        <pc:picChg chg="mod">
          <ac:chgData name="Ďurejeová Lenka" userId="6a8d2d52-f88c-47f8-87c6-d9c8df0529f1" providerId="ADAL" clId="{483C7C93-66CC-4449-BAF3-E74336CBBA61}" dt="2022-05-19T09:37:40.432" v="6188" actId="1076"/>
          <ac:picMkLst>
            <pc:docMk/>
            <pc:sldMk cId="3765650196" sldId="280"/>
            <ac:picMk id="19" creationId="{59C56AC2-D7DB-4B40-8574-FB8D3D013705}"/>
          </ac:picMkLst>
        </pc:picChg>
        <pc:picChg chg="mod">
          <ac:chgData name="Ďurejeová Lenka" userId="6a8d2d52-f88c-47f8-87c6-d9c8df0529f1" providerId="ADAL" clId="{483C7C93-66CC-4449-BAF3-E74336CBBA61}" dt="2022-05-19T09:37:46.871" v="6189" actId="1076"/>
          <ac:picMkLst>
            <pc:docMk/>
            <pc:sldMk cId="3765650196" sldId="280"/>
            <ac:picMk id="21" creationId="{3750C4EB-9049-4B37-B172-BF327DCDA004}"/>
          </ac:picMkLst>
        </pc:picChg>
        <pc:cxnChg chg="mod">
          <ac:chgData name="Ďurejeová Lenka" userId="6a8d2d52-f88c-47f8-87c6-d9c8df0529f1" providerId="ADAL" clId="{483C7C93-66CC-4449-BAF3-E74336CBBA61}" dt="2022-05-17T10:23:23.845" v="5789" actId="1076"/>
          <ac:cxnSpMkLst>
            <pc:docMk/>
            <pc:sldMk cId="3765650196" sldId="280"/>
            <ac:cxnSpMk id="15" creationId="{C7365F32-AA6D-4486-B7CF-A355590AD74E}"/>
          </ac:cxnSpMkLst>
        </pc:cxnChg>
        <pc:cxnChg chg="del">
          <ac:chgData name="Ďurejeová Lenka" userId="6a8d2d52-f88c-47f8-87c6-d9c8df0529f1" providerId="ADAL" clId="{483C7C93-66CC-4449-BAF3-E74336CBBA61}" dt="2022-05-17T10:23:18.746" v="5787" actId="478"/>
          <ac:cxnSpMkLst>
            <pc:docMk/>
            <pc:sldMk cId="3765650196" sldId="280"/>
            <ac:cxnSpMk id="16" creationId="{C95B5F32-7929-4833-BC0C-9016090DFD6C}"/>
          </ac:cxnSpMkLst>
        </pc:cxnChg>
        <pc:cxnChg chg="mod">
          <ac:chgData name="Ďurejeová Lenka" userId="6a8d2d52-f88c-47f8-87c6-d9c8df0529f1" providerId="ADAL" clId="{483C7C93-66CC-4449-BAF3-E74336CBBA61}" dt="2022-05-17T10:23:27.670" v="5790" actId="14100"/>
          <ac:cxnSpMkLst>
            <pc:docMk/>
            <pc:sldMk cId="3765650196" sldId="280"/>
            <ac:cxnSpMk id="17" creationId="{0D369834-F07D-436D-A182-55BB3467DC33}"/>
          </ac:cxnSpMkLst>
        </pc:cxnChg>
      </pc:sldChg>
      <pc:sldChg chg="addSp delSp modSp add mod">
        <pc:chgData name="Ďurejeová Lenka" userId="6a8d2d52-f88c-47f8-87c6-d9c8df0529f1" providerId="ADAL" clId="{483C7C93-66CC-4449-BAF3-E74336CBBA61}" dt="2022-06-13T06:47:28.596" v="9656"/>
        <pc:sldMkLst>
          <pc:docMk/>
          <pc:sldMk cId="4084223576" sldId="280"/>
        </pc:sldMkLst>
        <pc:spChg chg="mod">
          <ac:chgData name="Ďurejeová Lenka" userId="6a8d2d52-f88c-47f8-87c6-d9c8df0529f1" providerId="ADAL" clId="{483C7C93-66CC-4449-BAF3-E74336CBBA61}" dt="2022-06-13T06:47:28.596" v="9656"/>
          <ac:spMkLst>
            <pc:docMk/>
            <pc:sldMk cId="4084223576" sldId="280"/>
            <ac:spMk id="4" creationId="{475ABF9D-0D2F-477A-B630-0E309D79E840}"/>
          </ac:spMkLst>
        </pc:spChg>
        <pc:graphicFrameChg chg="add mod modGraphic">
          <ac:chgData name="Ďurejeová Lenka" userId="6a8d2d52-f88c-47f8-87c6-d9c8df0529f1" providerId="ADAL" clId="{483C7C93-66CC-4449-BAF3-E74336CBBA61}" dt="2022-05-26T08:17:34.890" v="8263" actId="20577"/>
          <ac:graphicFrameMkLst>
            <pc:docMk/>
            <pc:sldMk cId="4084223576" sldId="280"/>
            <ac:graphicFrameMk id="3" creationId="{D58369A7-B6C9-4426-B230-B1DC38B359B1}"/>
          </ac:graphicFrameMkLst>
        </pc:graphicFrameChg>
        <pc:graphicFrameChg chg="del">
          <ac:chgData name="Ďurejeová Lenka" userId="6a8d2d52-f88c-47f8-87c6-d9c8df0529f1" providerId="ADAL" clId="{483C7C93-66CC-4449-BAF3-E74336CBBA61}" dt="2022-05-26T08:06:45.180" v="7650" actId="21"/>
          <ac:graphicFrameMkLst>
            <pc:docMk/>
            <pc:sldMk cId="4084223576" sldId="280"/>
            <ac:graphicFrameMk id="6" creationId="{975411E7-6B04-4228-AAD6-30DDF4DB53E3}"/>
          </ac:graphicFrameMkLst>
        </pc:graphicFrameChg>
        <pc:graphicFrameChg chg="del">
          <ac:chgData name="Ďurejeová Lenka" userId="6a8d2d52-f88c-47f8-87c6-d9c8df0529f1" providerId="ADAL" clId="{483C7C93-66CC-4449-BAF3-E74336CBBA61}" dt="2022-05-26T08:15:23.079" v="8236" actId="478"/>
          <ac:graphicFrameMkLst>
            <pc:docMk/>
            <pc:sldMk cId="4084223576" sldId="280"/>
            <ac:graphicFrameMk id="10" creationId="{DD241B72-38A8-441A-AFE8-F018EC1DCF90}"/>
          </ac:graphicFrameMkLst>
        </pc:graphicFrameChg>
        <pc:picChg chg="del">
          <ac:chgData name="Ďurejeová Lenka" userId="6a8d2d52-f88c-47f8-87c6-d9c8df0529f1" providerId="ADAL" clId="{483C7C93-66CC-4449-BAF3-E74336CBBA61}" dt="2022-05-26T08:11:38.202" v="8018" actId="478"/>
          <ac:picMkLst>
            <pc:docMk/>
            <pc:sldMk cId="4084223576" sldId="280"/>
            <ac:picMk id="9" creationId="{FD2D4F54-F020-4BDE-94B4-14D89DEFD43E}"/>
          </ac:picMkLst>
        </pc:picChg>
        <pc:picChg chg="del">
          <ac:chgData name="Ďurejeová Lenka" userId="6a8d2d52-f88c-47f8-87c6-d9c8df0529f1" providerId="ADAL" clId="{483C7C93-66CC-4449-BAF3-E74336CBBA61}" dt="2022-05-26T08:11:36.498" v="8016" actId="478"/>
          <ac:picMkLst>
            <pc:docMk/>
            <pc:sldMk cId="4084223576" sldId="280"/>
            <ac:picMk id="16" creationId="{115F75C1-3804-4CC9-8086-ACB6D57903FD}"/>
          </ac:picMkLst>
        </pc:picChg>
        <pc:picChg chg="del">
          <ac:chgData name="Ďurejeová Lenka" userId="6a8d2d52-f88c-47f8-87c6-d9c8df0529f1" providerId="ADAL" clId="{483C7C93-66CC-4449-BAF3-E74336CBBA61}" dt="2022-05-26T08:11:37.269" v="8017" actId="478"/>
          <ac:picMkLst>
            <pc:docMk/>
            <pc:sldMk cId="4084223576" sldId="280"/>
            <ac:picMk id="19" creationId="{59C56AC2-D7DB-4B40-8574-FB8D3D013705}"/>
          </ac:picMkLst>
        </pc:picChg>
        <pc:picChg chg="del">
          <ac:chgData name="Ďurejeová Lenka" userId="6a8d2d52-f88c-47f8-87c6-d9c8df0529f1" providerId="ADAL" clId="{483C7C93-66CC-4449-BAF3-E74336CBBA61}" dt="2022-05-26T08:11:40.536" v="8019" actId="478"/>
          <ac:picMkLst>
            <pc:docMk/>
            <pc:sldMk cId="4084223576" sldId="280"/>
            <ac:picMk id="21" creationId="{3750C4EB-9049-4B37-B172-BF327DCDA004}"/>
          </ac:picMkLst>
        </pc:picChg>
      </pc:sldChg>
      <pc:sldChg chg="modSp add mod">
        <pc:chgData name="Ďurejeová Lenka" userId="6a8d2d52-f88c-47f8-87c6-d9c8df0529f1" providerId="ADAL" clId="{483C7C93-66CC-4449-BAF3-E74336CBBA61}" dt="2022-06-13T06:47:32.920" v="9657"/>
        <pc:sldMkLst>
          <pc:docMk/>
          <pc:sldMk cId="8660111" sldId="281"/>
        </pc:sldMkLst>
        <pc:spChg chg="mod">
          <ac:chgData name="Ďurejeová Lenka" userId="6a8d2d52-f88c-47f8-87c6-d9c8df0529f1" providerId="ADAL" clId="{483C7C93-66CC-4449-BAF3-E74336CBBA61}" dt="2022-06-13T06:47:32.920" v="9657"/>
          <ac:spMkLst>
            <pc:docMk/>
            <pc:sldMk cId="8660111" sldId="281"/>
            <ac:spMk id="4" creationId="{6A3C2E6A-1F29-4A5D-B54D-18B73BEB5DA6}"/>
          </ac:spMkLst>
        </pc:spChg>
        <pc:picChg chg="mod">
          <ac:chgData name="Ďurejeová Lenka" userId="6a8d2d52-f88c-47f8-87c6-d9c8df0529f1" providerId="ADAL" clId="{483C7C93-66CC-4449-BAF3-E74336CBBA61}" dt="2022-06-13T05:06:32.806" v="9340" actId="14100"/>
          <ac:picMkLst>
            <pc:docMk/>
            <pc:sldMk cId="8660111" sldId="281"/>
            <ac:picMk id="8" creationId="{52D9F415-B7D7-4C6F-AA1F-5819CDB17B66}"/>
          </ac:picMkLst>
        </pc:picChg>
      </pc:sldChg>
      <pc:sldChg chg="delSp add del mod">
        <pc:chgData name="Ďurejeová Lenka" userId="6a8d2d52-f88c-47f8-87c6-d9c8df0529f1" providerId="ADAL" clId="{483C7C93-66CC-4449-BAF3-E74336CBBA61}" dt="2022-05-10T08:36:22.269" v="4188" actId="47"/>
        <pc:sldMkLst>
          <pc:docMk/>
          <pc:sldMk cId="3305006903" sldId="281"/>
        </pc:sldMkLst>
        <pc:spChg chg="del">
          <ac:chgData name="Ďurejeová Lenka" userId="6a8d2d52-f88c-47f8-87c6-d9c8df0529f1" providerId="ADAL" clId="{483C7C93-66CC-4449-BAF3-E74336CBBA61}" dt="2022-05-10T08:33:11.290" v="4082" actId="478"/>
          <ac:spMkLst>
            <pc:docMk/>
            <pc:sldMk cId="3305006903" sldId="281"/>
            <ac:spMk id="9" creationId="{66BF749E-5997-485F-BF74-0DB4AB418306}"/>
          </ac:spMkLst>
        </pc:spChg>
        <pc:picChg chg="del">
          <ac:chgData name="Ďurejeová Lenka" userId="6a8d2d52-f88c-47f8-87c6-d9c8df0529f1" providerId="ADAL" clId="{483C7C93-66CC-4449-BAF3-E74336CBBA61}" dt="2022-05-10T08:33:13.897" v="4083" actId="478"/>
          <ac:picMkLst>
            <pc:docMk/>
            <pc:sldMk cId="3305006903" sldId="281"/>
            <ac:picMk id="8" creationId="{D351034D-A55E-4AB3-9938-74421B079078}"/>
          </ac:picMkLst>
        </pc:picChg>
      </pc:sldChg>
      <pc:sldChg chg="addSp delSp modSp add del mod">
        <pc:chgData name="Ďurejeová Lenka" userId="6a8d2d52-f88c-47f8-87c6-d9c8df0529f1" providerId="ADAL" clId="{483C7C93-66CC-4449-BAF3-E74336CBBA61}" dt="2022-05-26T07:59:00.961" v="7356" actId="2696"/>
        <pc:sldMkLst>
          <pc:docMk/>
          <pc:sldMk cId="3503317037" sldId="281"/>
        </pc:sldMkLst>
        <pc:spChg chg="mod">
          <ac:chgData name="Ďurejeová Lenka" userId="6a8d2d52-f88c-47f8-87c6-d9c8df0529f1" providerId="ADAL" clId="{483C7C93-66CC-4449-BAF3-E74336CBBA61}" dt="2022-05-10T08:38:00.568" v="4237" actId="20577"/>
          <ac:spMkLst>
            <pc:docMk/>
            <pc:sldMk cId="3503317037" sldId="281"/>
            <ac:spMk id="2" creationId="{BC6AE8E2-4AE1-4985-AB37-DBCC717DFC0E}"/>
          </ac:spMkLst>
        </pc:spChg>
        <pc:spChg chg="add del mod">
          <ac:chgData name="Ďurejeová Lenka" userId="6a8d2d52-f88c-47f8-87c6-d9c8df0529f1" providerId="ADAL" clId="{483C7C93-66CC-4449-BAF3-E74336CBBA61}" dt="2022-05-10T11:55:27.645" v="4751"/>
          <ac:spMkLst>
            <pc:docMk/>
            <pc:sldMk cId="3503317037" sldId="281"/>
            <ac:spMk id="3" creationId="{91025D7D-2FA5-42A5-9F02-AB481E596618}"/>
          </ac:spMkLst>
        </pc:spChg>
        <pc:spChg chg="add mod">
          <ac:chgData name="Ďurejeová Lenka" userId="6a8d2d52-f88c-47f8-87c6-d9c8df0529f1" providerId="ADAL" clId="{483C7C93-66CC-4449-BAF3-E74336CBBA61}" dt="2022-05-24T12:12:06.698" v="6312" actId="20577"/>
          <ac:spMkLst>
            <pc:docMk/>
            <pc:sldMk cId="3503317037" sldId="281"/>
            <ac:spMk id="7" creationId="{78C7B366-CCAA-4559-8166-E4D52201DACC}"/>
          </ac:spMkLst>
        </pc:spChg>
        <pc:spChg chg="del">
          <ac:chgData name="Ďurejeová Lenka" userId="6a8d2d52-f88c-47f8-87c6-d9c8df0529f1" providerId="ADAL" clId="{483C7C93-66CC-4449-BAF3-E74336CBBA61}" dt="2022-05-10T08:38:13.640" v="4238" actId="478"/>
          <ac:spMkLst>
            <pc:docMk/>
            <pc:sldMk cId="3503317037" sldId="281"/>
            <ac:spMk id="9" creationId="{66BF749E-5997-485F-BF74-0DB4AB418306}"/>
          </ac:spMkLst>
        </pc:spChg>
        <pc:spChg chg="add del mod">
          <ac:chgData name="Ďurejeová Lenka" userId="6a8d2d52-f88c-47f8-87c6-d9c8df0529f1" providerId="ADAL" clId="{483C7C93-66CC-4449-BAF3-E74336CBBA61}" dt="2022-05-13T08:27:48.238" v="5563" actId="478"/>
          <ac:spMkLst>
            <pc:docMk/>
            <pc:sldMk cId="3503317037" sldId="281"/>
            <ac:spMk id="14" creationId="{952B80FE-7189-479E-B46E-AC0C851D3C95}"/>
          </ac:spMkLst>
        </pc:spChg>
        <pc:spChg chg="add del mod">
          <ac:chgData name="Ďurejeová Lenka" userId="6a8d2d52-f88c-47f8-87c6-d9c8df0529f1" providerId="ADAL" clId="{483C7C93-66CC-4449-BAF3-E74336CBBA61}" dt="2022-05-13T08:27:36.321" v="5556" actId="478"/>
          <ac:spMkLst>
            <pc:docMk/>
            <pc:sldMk cId="3503317037" sldId="281"/>
            <ac:spMk id="16" creationId="{EB852234-A7F0-48CE-9C7F-2312198E7E27}"/>
          </ac:spMkLst>
        </pc:spChg>
        <pc:spChg chg="add del mod">
          <ac:chgData name="Ďurejeová Lenka" userId="6a8d2d52-f88c-47f8-87c6-d9c8df0529f1" providerId="ADAL" clId="{483C7C93-66CC-4449-BAF3-E74336CBBA61}" dt="2022-05-13T08:27:45.267" v="5561" actId="478"/>
          <ac:spMkLst>
            <pc:docMk/>
            <pc:sldMk cId="3503317037" sldId="281"/>
            <ac:spMk id="19" creationId="{F3C40B8C-F9E2-435B-97CC-EDCF33E3002B}"/>
          </ac:spMkLst>
        </pc:spChg>
        <pc:spChg chg="add del mod">
          <ac:chgData name="Ďurejeová Lenka" userId="6a8d2d52-f88c-47f8-87c6-d9c8df0529f1" providerId="ADAL" clId="{483C7C93-66CC-4449-BAF3-E74336CBBA61}" dt="2022-05-13T08:27:43.678" v="5560" actId="478"/>
          <ac:spMkLst>
            <pc:docMk/>
            <pc:sldMk cId="3503317037" sldId="281"/>
            <ac:spMk id="22" creationId="{90589C8E-318D-42DB-AA2E-49C495A782C9}"/>
          </ac:spMkLst>
        </pc:spChg>
        <pc:spChg chg="add del mod">
          <ac:chgData name="Ďurejeová Lenka" userId="6a8d2d52-f88c-47f8-87c6-d9c8df0529f1" providerId="ADAL" clId="{483C7C93-66CC-4449-BAF3-E74336CBBA61}" dt="2022-05-13T08:27:41.352" v="5559" actId="478"/>
          <ac:spMkLst>
            <pc:docMk/>
            <pc:sldMk cId="3503317037" sldId="281"/>
            <ac:spMk id="27" creationId="{88A36272-DC23-4B73-9AEC-25F59D5219C9}"/>
          </ac:spMkLst>
        </pc:spChg>
        <pc:spChg chg="add del mod">
          <ac:chgData name="Ďurejeová Lenka" userId="6a8d2d52-f88c-47f8-87c6-d9c8df0529f1" providerId="ADAL" clId="{483C7C93-66CC-4449-BAF3-E74336CBBA61}" dt="2022-05-13T08:27:46.486" v="5562" actId="478"/>
          <ac:spMkLst>
            <pc:docMk/>
            <pc:sldMk cId="3503317037" sldId="281"/>
            <ac:spMk id="30" creationId="{491E0BC5-EB7C-4468-A08F-AD58639F66A2}"/>
          </ac:spMkLst>
        </pc:spChg>
        <pc:spChg chg="add del mod">
          <ac:chgData name="Ďurejeová Lenka" userId="6a8d2d52-f88c-47f8-87c6-d9c8df0529f1" providerId="ADAL" clId="{483C7C93-66CC-4449-BAF3-E74336CBBA61}" dt="2022-05-13T08:27:36.321" v="5556" actId="478"/>
          <ac:spMkLst>
            <pc:docMk/>
            <pc:sldMk cId="3503317037" sldId="281"/>
            <ac:spMk id="31" creationId="{7B2F5CA8-1100-4A8D-A75D-3BF79926BB8D}"/>
          </ac:spMkLst>
        </pc:spChg>
        <pc:spChg chg="add del mod">
          <ac:chgData name="Ďurejeová Lenka" userId="6a8d2d52-f88c-47f8-87c6-d9c8df0529f1" providerId="ADAL" clId="{483C7C93-66CC-4449-BAF3-E74336CBBA61}" dt="2022-05-13T08:27:36.321" v="5556" actId="478"/>
          <ac:spMkLst>
            <pc:docMk/>
            <pc:sldMk cId="3503317037" sldId="281"/>
            <ac:spMk id="36" creationId="{954E3AA8-5B4F-4897-9068-2143271D7B02}"/>
          </ac:spMkLst>
        </pc:spChg>
        <pc:spChg chg="add del mod">
          <ac:chgData name="Ďurejeová Lenka" userId="6a8d2d52-f88c-47f8-87c6-d9c8df0529f1" providerId="ADAL" clId="{483C7C93-66CC-4449-BAF3-E74336CBBA61}" dt="2022-05-13T08:27:36.321" v="5556" actId="478"/>
          <ac:spMkLst>
            <pc:docMk/>
            <pc:sldMk cId="3503317037" sldId="281"/>
            <ac:spMk id="37" creationId="{A9962023-1FCC-4720-AF8C-397C2249EB81}"/>
          </ac:spMkLst>
        </pc:spChg>
        <pc:graphicFrameChg chg="add del mod">
          <ac:chgData name="Ďurejeová Lenka" userId="6a8d2d52-f88c-47f8-87c6-d9c8df0529f1" providerId="ADAL" clId="{483C7C93-66CC-4449-BAF3-E74336CBBA61}" dt="2022-05-10T12:00:09.426" v="5119" actId="478"/>
          <ac:graphicFrameMkLst>
            <pc:docMk/>
            <pc:sldMk cId="3503317037" sldId="281"/>
            <ac:graphicFrameMk id="6" creationId="{2A94CADA-4E0F-466E-AB18-DD0E513E7724}"/>
          </ac:graphicFrameMkLst>
        </pc:graphicFrameChg>
        <pc:graphicFrameChg chg="mod">
          <ac:chgData name="Ďurejeová Lenka" userId="6a8d2d52-f88c-47f8-87c6-d9c8df0529f1" providerId="ADAL" clId="{483C7C93-66CC-4449-BAF3-E74336CBBA61}" dt="2022-05-11T05:14:43.459" v="5471" actId="1076"/>
          <ac:graphicFrameMkLst>
            <pc:docMk/>
            <pc:sldMk cId="3503317037" sldId="281"/>
            <ac:graphicFrameMk id="10" creationId="{63B0F4AE-B25A-42F2-80DF-49E79FB3C7DA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5-11T07:43:07.878" v="5547" actId="478"/>
          <ac:graphicFrameMkLst>
            <pc:docMk/>
            <pc:sldMk cId="3503317037" sldId="281"/>
            <ac:graphicFrameMk id="20" creationId="{4C858DF2-D44C-493D-BE76-949CD6DE33AB}"/>
          </ac:graphicFrameMkLst>
        </pc:graphicFrameChg>
        <pc:picChg chg="add del mod">
          <ac:chgData name="Ďurejeová Lenka" userId="6a8d2d52-f88c-47f8-87c6-d9c8df0529f1" providerId="ADAL" clId="{483C7C93-66CC-4449-BAF3-E74336CBBA61}" dt="2022-05-24T12:10:49.353" v="6303" actId="478"/>
          <ac:picMkLst>
            <pc:docMk/>
            <pc:sldMk cId="3503317037" sldId="281"/>
            <ac:picMk id="6" creationId="{5E67FFBF-D266-4487-BF0F-EC283398B248}"/>
          </ac:picMkLst>
        </pc:picChg>
        <pc:picChg chg="add mod">
          <ac:chgData name="Ďurejeová Lenka" userId="6a8d2d52-f88c-47f8-87c6-d9c8df0529f1" providerId="ADAL" clId="{483C7C93-66CC-4449-BAF3-E74336CBBA61}" dt="2022-05-24T12:11:46.741" v="6306" actId="1076"/>
          <ac:picMkLst>
            <pc:docMk/>
            <pc:sldMk cId="3503317037" sldId="281"/>
            <ac:picMk id="8" creationId="{52D9F415-B7D7-4C6F-AA1F-5819CDB17B66}"/>
          </ac:picMkLst>
        </pc:picChg>
        <pc:picChg chg="del">
          <ac:chgData name="Ďurejeová Lenka" userId="6a8d2d52-f88c-47f8-87c6-d9c8df0529f1" providerId="ADAL" clId="{483C7C93-66CC-4449-BAF3-E74336CBBA61}" dt="2022-05-10T10:54:17.705" v="4699" actId="478"/>
          <ac:picMkLst>
            <pc:docMk/>
            <pc:sldMk cId="3503317037" sldId="281"/>
            <ac:picMk id="8" creationId="{D351034D-A55E-4AB3-9938-74421B079078}"/>
          </ac:picMkLst>
        </pc:picChg>
        <pc:picChg chg="add del mod">
          <ac:chgData name="Ďurejeová Lenka" userId="6a8d2d52-f88c-47f8-87c6-d9c8df0529f1" providerId="ADAL" clId="{483C7C93-66CC-4449-BAF3-E74336CBBA61}" dt="2022-05-13T08:27:29.967" v="5555" actId="478"/>
          <ac:picMkLst>
            <pc:docMk/>
            <pc:sldMk cId="3503317037" sldId="281"/>
            <ac:picMk id="11" creationId="{EB1317AD-B610-49BD-BF5C-82CC23881994}"/>
          </ac:picMkLst>
        </pc:picChg>
        <pc:cxnChg chg="add del mod">
          <ac:chgData name="Ďurejeová Lenka" userId="6a8d2d52-f88c-47f8-87c6-d9c8df0529f1" providerId="ADAL" clId="{483C7C93-66CC-4449-BAF3-E74336CBBA61}" dt="2022-05-13T08:27:36.321" v="5556" actId="478"/>
          <ac:cxnSpMkLst>
            <pc:docMk/>
            <pc:sldMk cId="3503317037" sldId="281"/>
            <ac:cxnSpMk id="12" creationId="{F5F5F5E4-71D6-4ABA-A8FD-F6547D356167}"/>
          </ac:cxnSpMkLst>
        </pc:cxnChg>
        <pc:cxnChg chg="add del mod">
          <ac:chgData name="Ďurejeová Lenka" userId="6a8d2d52-f88c-47f8-87c6-d9c8df0529f1" providerId="ADAL" clId="{483C7C93-66CC-4449-BAF3-E74336CBBA61}" dt="2022-05-13T08:27:36.321" v="5556" actId="478"/>
          <ac:cxnSpMkLst>
            <pc:docMk/>
            <pc:sldMk cId="3503317037" sldId="281"/>
            <ac:cxnSpMk id="13" creationId="{A35DB298-04EF-4378-BA5E-60B15C206B93}"/>
          </ac:cxnSpMkLst>
        </pc:cxnChg>
        <pc:cxnChg chg="add del mod">
          <ac:chgData name="Ďurejeová Lenka" userId="6a8d2d52-f88c-47f8-87c6-d9c8df0529f1" providerId="ADAL" clId="{483C7C93-66CC-4449-BAF3-E74336CBBA61}" dt="2022-05-13T08:27:36.321" v="5556" actId="478"/>
          <ac:cxnSpMkLst>
            <pc:docMk/>
            <pc:sldMk cId="3503317037" sldId="281"/>
            <ac:cxnSpMk id="15" creationId="{D01851E5-8313-4E49-9AEA-C7758A545816}"/>
          </ac:cxnSpMkLst>
        </pc:cxnChg>
        <pc:cxnChg chg="add del mod">
          <ac:chgData name="Ďurejeová Lenka" userId="6a8d2d52-f88c-47f8-87c6-d9c8df0529f1" providerId="ADAL" clId="{483C7C93-66CC-4449-BAF3-E74336CBBA61}" dt="2022-05-13T08:27:38.650" v="5557" actId="478"/>
          <ac:cxnSpMkLst>
            <pc:docMk/>
            <pc:sldMk cId="3503317037" sldId="281"/>
            <ac:cxnSpMk id="17" creationId="{8CCFE068-93CC-4134-9DFA-25B1DECA8DB0}"/>
          </ac:cxnSpMkLst>
        </pc:cxnChg>
        <pc:cxnChg chg="add del mod">
          <ac:chgData name="Ďurejeová Lenka" userId="6a8d2d52-f88c-47f8-87c6-d9c8df0529f1" providerId="ADAL" clId="{483C7C93-66CC-4449-BAF3-E74336CBBA61}" dt="2022-05-13T08:27:36.321" v="5556" actId="478"/>
          <ac:cxnSpMkLst>
            <pc:docMk/>
            <pc:sldMk cId="3503317037" sldId="281"/>
            <ac:cxnSpMk id="21" creationId="{B795C585-17A8-40DD-95AC-C00AD9AEC044}"/>
          </ac:cxnSpMkLst>
        </pc:cxnChg>
        <pc:cxnChg chg="add del mod">
          <ac:chgData name="Ďurejeová Lenka" userId="6a8d2d52-f88c-47f8-87c6-d9c8df0529f1" providerId="ADAL" clId="{483C7C93-66CC-4449-BAF3-E74336CBBA61}" dt="2022-05-13T08:27:38.650" v="5557" actId="478"/>
          <ac:cxnSpMkLst>
            <pc:docMk/>
            <pc:sldMk cId="3503317037" sldId="281"/>
            <ac:cxnSpMk id="23" creationId="{92ED4AAA-F3BC-4DAA-A35F-8E94B7C6DD76}"/>
          </ac:cxnSpMkLst>
        </pc:cxnChg>
        <pc:cxnChg chg="add del mod">
          <ac:chgData name="Ďurejeová Lenka" userId="6a8d2d52-f88c-47f8-87c6-d9c8df0529f1" providerId="ADAL" clId="{483C7C93-66CC-4449-BAF3-E74336CBBA61}" dt="2022-05-13T08:27:36.321" v="5556" actId="478"/>
          <ac:cxnSpMkLst>
            <pc:docMk/>
            <pc:sldMk cId="3503317037" sldId="281"/>
            <ac:cxnSpMk id="28" creationId="{52C8D7F8-F499-4A9B-AF9D-47568F4FF7AD}"/>
          </ac:cxnSpMkLst>
        </pc:cxnChg>
        <pc:cxnChg chg="add del mod">
          <ac:chgData name="Ďurejeová Lenka" userId="6a8d2d52-f88c-47f8-87c6-d9c8df0529f1" providerId="ADAL" clId="{483C7C93-66CC-4449-BAF3-E74336CBBA61}" dt="2022-05-13T08:27:36.321" v="5556" actId="478"/>
          <ac:cxnSpMkLst>
            <pc:docMk/>
            <pc:sldMk cId="3503317037" sldId="281"/>
            <ac:cxnSpMk id="32" creationId="{59C2D5CE-08E6-4AAB-8016-1E342FB453E3}"/>
          </ac:cxnSpMkLst>
        </pc:cxnChg>
        <pc:cxnChg chg="add del mod">
          <ac:chgData name="Ďurejeová Lenka" userId="6a8d2d52-f88c-47f8-87c6-d9c8df0529f1" providerId="ADAL" clId="{483C7C93-66CC-4449-BAF3-E74336CBBA61}" dt="2022-05-13T08:27:36.321" v="5556" actId="478"/>
          <ac:cxnSpMkLst>
            <pc:docMk/>
            <pc:sldMk cId="3503317037" sldId="281"/>
            <ac:cxnSpMk id="38" creationId="{F84620C7-BDB6-41D4-8E53-C57CA7E89EBB}"/>
          </ac:cxnSpMkLst>
        </pc:cxnChg>
      </pc:sldChg>
      <pc:sldChg chg="addSp delSp modSp add del mod">
        <pc:chgData name="Ďurejeová Lenka" userId="6a8d2d52-f88c-47f8-87c6-d9c8df0529f1" providerId="ADAL" clId="{483C7C93-66CC-4449-BAF3-E74336CBBA61}" dt="2022-05-26T07:59:05.331" v="7358" actId="2696"/>
        <pc:sldMkLst>
          <pc:docMk/>
          <pc:sldMk cId="442537679" sldId="282"/>
        </pc:sldMkLst>
        <pc:spChg chg="mod">
          <ac:chgData name="Ďurejeová Lenka" userId="6a8d2d52-f88c-47f8-87c6-d9c8df0529f1" providerId="ADAL" clId="{483C7C93-66CC-4449-BAF3-E74336CBBA61}" dt="2022-05-17T12:09:18.614" v="6081" actId="20577"/>
          <ac:spMkLst>
            <pc:docMk/>
            <pc:sldMk cId="442537679" sldId="282"/>
            <ac:spMk id="2" creationId="{F30762B2-A53E-4F79-8964-37AC53B8C8F7}"/>
          </ac:spMkLst>
        </pc:spChg>
        <pc:graphicFrameChg chg="add del mod">
          <ac:chgData name="Ďurejeová Lenka" userId="6a8d2d52-f88c-47f8-87c6-d9c8df0529f1" providerId="ADAL" clId="{483C7C93-66CC-4449-BAF3-E74336CBBA61}" dt="2022-05-10T11:52:43.640" v="4718" actId="478"/>
          <ac:graphicFrameMkLst>
            <pc:docMk/>
            <pc:sldMk cId="442537679" sldId="282"/>
            <ac:graphicFrameMk id="8" creationId="{4A49DAC7-0AEA-4458-9EAC-A754A075EC57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5-17T08:41:02.516" v="5606" actId="478"/>
          <ac:graphicFrameMkLst>
            <pc:docMk/>
            <pc:sldMk cId="442537679" sldId="282"/>
            <ac:graphicFrameMk id="9" creationId="{A4B9D972-5D59-47BE-B820-F99AF828EAEA}"/>
          </ac:graphicFrameMkLst>
        </pc:graphicFrameChg>
        <pc:graphicFrameChg chg="add mod">
          <ac:chgData name="Ďurejeová Lenka" userId="6a8d2d52-f88c-47f8-87c6-d9c8df0529f1" providerId="ADAL" clId="{483C7C93-66CC-4449-BAF3-E74336CBBA61}" dt="2022-05-17T12:09:41.543" v="6085" actId="1076"/>
          <ac:graphicFrameMkLst>
            <pc:docMk/>
            <pc:sldMk cId="442537679" sldId="282"/>
            <ac:graphicFrameMk id="10" creationId="{1B3B8A9C-D560-49B6-8FA2-BCAD9AD06B82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5-17T08:41:03.811" v="5607" actId="478"/>
          <ac:graphicFrameMkLst>
            <pc:docMk/>
            <pc:sldMk cId="442537679" sldId="282"/>
            <ac:graphicFrameMk id="10" creationId="{8504AD79-D101-47F4-B026-2CF661A7E39F}"/>
          </ac:graphicFrameMkLst>
        </pc:graphicFrameChg>
        <pc:graphicFrameChg chg="add del mod">
          <ac:chgData name="Ďurejeová Lenka" userId="6a8d2d52-f88c-47f8-87c6-d9c8df0529f1" providerId="ADAL" clId="{483C7C93-66CC-4449-BAF3-E74336CBBA61}" dt="2022-05-17T12:09:36.205" v="6082" actId="478"/>
          <ac:graphicFrameMkLst>
            <pc:docMk/>
            <pc:sldMk cId="442537679" sldId="282"/>
            <ac:graphicFrameMk id="11" creationId="{AECE2762-B562-4809-A3EE-79F388DE4F9C}"/>
          </ac:graphicFrameMkLst>
        </pc:graphicFrameChg>
        <pc:graphicFrameChg chg="add mod">
          <ac:chgData name="Ďurejeová Lenka" userId="6a8d2d52-f88c-47f8-87c6-d9c8df0529f1" providerId="ADAL" clId="{483C7C93-66CC-4449-BAF3-E74336CBBA61}" dt="2022-05-17T10:17:15.750" v="5624" actId="1076"/>
          <ac:graphicFrameMkLst>
            <pc:docMk/>
            <pc:sldMk cId="442537679" sldId="282"/>
            <ac:graphicFrameMk id="12" creationId="{E6345F36-2D8F-404C-8299-5E34E78CF646}"/>
          </ac:graphicFrameMkLst>
        </pc:graphicFrameChg>
        <pc:picChg chg="add mod">
          <ac:chgData name="Ďurejeová Lenka" userId="6a8d2d52-f88c-47f8-87c6-d9c8df0529f1" providerId="ADAL" clId="{483C7C93-66CC-4449-BAF3-E74336CBBA61}" dt="2022-05-17T10:23:41.289" v="5792"/>
          <ac:picMkLst>
            <pc:docMk/>
            <pc:sldMk cId="442537679" sldId="282"/>
            <ac:picMk id="13" creationId="{CC08C02D-4A9D-4CF5-8ADF-870FC9FF8BC2}"/>
          </ac:picMkLst>
        </pc:picChg>
        <pc:cxnChg chg="mod">
          <ac:chgData name="Ďurejeová Lenka" userId="6a8d2d52-f88c-47f8-87c6-d9c8df0529f1" providerId="ADAL" clId="{483C7C93-66CC-4449-BAF3-E74336CBBA61}" dt="2022-05-17T10:23:44.086" v="5793" actId="1076"/>
          <ac:cxnSpMkLst>
            <pc:docMk/>
            <pc:sldMk cId="442537679" sldId="282"/>
            <ac:cxnSpMk id="15" creationId="{C7365F32-AA6D-4486-B7CF-A355590AD74E}"/>
          </ac:cxnSpMkLst>
        </pc:cxnChg>
        <pc:cxnChg chg="del">
          <ac:chgData name="Ďurejeová Lenka" userId="6a8d2d52-f88c-47f8-87c6-d9c8df0529f1" providerId="ADAL" clId="{483C7C93-66CC-4449-BAF3-E74336CBBA61}" dt="2022-05-17T10:23:40.018" v="5791" actId="478"/>
          <ac:cxnSpMkLst>
            <pc:docMk/>
            <pc:sldMk cId="442537679" sldId="282"/>
            <ac:cxnSpMk id="16" creationId="{C95B5F32-7929-4833-BC0C-9016090DFD6C}"/>
          </ac:cxnSpMkLst>
        </pc:cxnChg>
        <pc:cxnChg chg="mod">
          <ac:chgData name="Ďurejeová Lenka" userId="6a8d2d52-f88c-47f8-87c6-d9c8df0529f1" providerId="ADAL" clId="{483C7C93-66CC-4449-BAF3-E74336CBBA61}" dt="2022-05-17T10:23:47.421" v="5794" actId="14100"/>
          <ac:cxnSpMkLst>
            <pc:docMk/>
            <pc:sldMk cId="442537679" sldId="282"/>
            <ac:cxnSpMk id="17" creationId="{0D369834-F07D-436D-A182-55BB3467DC33}"/>
          </ac:cxnSpMkLst>
        </pc:cxnChg>
      </pc:sldChg>
      <pc:sldChg chg="add">
        <pc:chgData name="Ďurejeová Lenka" userId="6a8d2d52-f88c-47f8-87c6-d9c8df0529f1" providerId="ADAL" clId="{483C7C93-66CC-4449-BAF3-E74336CBBA61}" dt="2022-05-26T07:59:07.519" v="7359"/>
        <pc:sldMkLst>
          <pc:docMk/>
          <pc:sldMk cId="2230000276" sldId="282"/>
        </pc:sldMkLst>
      </pc:sldChg>
      <pc:sldChg chg="addSp delSp modSp add del mod">
        <pc:chgData name="Ďurejeová Lenka" userId="6a8d2d52-f88c-47f8-87c6-d9c8df0529f1" providerId="ADAL" clId="{483C7C93-66CC-4449-BAF3-E74336CBBA61}" dt="2022-05-26T07:57:56.681" v="7329" actId="47"/>
        <pc:sldMkLst>
          <pc:docMk/>
          <pc:sldMk cId="2434934477" sldId="283"/>
        </pc:sldMkLst>
        <pc:spChg chg="del mod">
          <ac:chgData name="Ďurejeová Lenka" userId="6a8d2d52-f88c-47f8-87c6-d9c8df0529f1" providerId="ADAL" clId="{483C7C93-66CC-4449-BAF3-E74336CBBA61}" dt="2022-05-17T10:19:48.616" v="5706"/>
          <ac:spMkLst>
            <pc:docMk/>
            <pc:sldMk cId="2434934477" sldId="283"/>
            <ac:spMk id="2" creationId="{0C793714-B2E1-4833-8EF9-89AF0DE6C762}"/>
          </ac:spMkLst>
        </pc:spChg>
        <pc:spChg chg="add mod">
          <ac:chgData name="Ďurejeová Lenka" userId="6a8d2d52-f88c-47f8-87c6-d9c8df0529f1" providerId="ADAL" clId="{483C7C93-66CC-4449-BAF3-E74336CBBA61}" dt="2022-05-26T07:43:52.803" v="7204" actId="20577"/>
          <ac:spMkLst>
            <pc:docMk/>
            <pc:sldMk cId="2434934477" sldId="283"/>
            <ac:spMk id="6" creationId="{701E0E37-89C6-48DA-966A-5D0CA3E39F25}"/>
          </ac:spMkLst>
        </pc:spChg>
        <pc:graphicFrameChg chg="mod modGraphic">
          <ac:chgData name="Ďurejeová Lenka" userId="6a8d2d52-f88c-47f8-87c6-d9c8df0529f1" providerId="ADAL" clId="{483C7C93-66CC-4449-BAF3-E74336CBBA61}" dt="2022-05-26T07:48:53.006" v="7326" actId="20577"/>
          <ac:graphicFrameMkLst>
            <pc:docMk/>
            <pc:sldMk cId="2434934477" sldId="283"/>
            <ac:graphicFrameMk id="9" creationId="{BE139FE2-6F92-4B11-8183-A2D4E79F1E71}"/>
          </ac:graphicFrameMkLst>
        </pc:graphicFrameChg>
      </pc:sldChg>
      <pc:sldChg chg="addSp delSp modSp add del mod">
        <pc:chgData name="Ďurejeová Lenka" userId="6a8d2d52-f88c-47f8-87c6-d9c8df0529f1" providerId="ADAL" clId="{483C7C93-66CC-4449-BAF3-E74336CBBA61}" dt="2022-06-13T06:59:04.583" v="9804" actId="2696"/>
        <pc:sldMkLst>
          <pc:docMk/>
          <pc:sldMk cId="490718060" sldId="284"/>
        </pc:sldMkLst>
        <pc:spChg chg="mod">
          <ac:chgData name="Ďurejeová Lenka" userId="6a8d2d52-f88c-47f8-87c6-d9c8df0529f1" providerId="ADAL" clId="{483C7C93-66CC-4449-BAF3-E74336CBBA61}" dt="2022-06-13T06:47:41.977" v="9659"/>
          <ac:spMkLst>
            <pc:docMk/>
            <pc:sldMk cId="490718060" sldId="284"/>
            <ac:spMk id="4" creationId="{6D41E0D5-58E5-493A-8009-78F4513F860A}"/>
          </ac:spMkLst>
        </pc:spChg>
        <pc:spChg chg="del mod">
          <ac:chgData name="Ďurejeová Lenka" userId="6a8d2d52-f88c-47f8-87c6-d9c8df0529f1" providerId="ADAL" clId="{483C7C93-66CC-4449-BAF3-E74336CBBA61}" dt="2022-06-13T06:58:59.123" v="9803" actId="478"/>
          <ac:spMkLst>
            <pc:docMk/>
            <pc:sldMk cId="490718060" sldId="284"/>
            <ac:spMk id="6" creationId="{B666B308-F31B-4359-BA50-1E6DCE5960BD}"/>
          </ac:spMkLst>
        </pc:spChg>
        <pc:spChg chg="add mod">
          <ac:chgData name="Ďurejeová Lenka" userId="6a8d2d52-f88c-47f8-87c6-d9c8df0529f1" providerId="ADAL" clId="{483C7C93-66CC-4449-BAF3-E74336CBBA61}" dt="2022-06-13T06:58:59.123" v="9803" actId="478"/>
          <ac:spMkLst>
            <pc:docMk/>
            <pc:sldMk cId="490718060" sldId="284"/>
            <ac:spMk id="7" creationId="{FE86A82A-1924-41BF-A169-BF52990A09A1}"/>
          </ac:spMkLst>
        </pc:spChg>
      </pc:sldChg>
      <pc:sldChg chg="delSp modSp new del mod">
        <pc:chgData name="Ďurejeová Lenka" userId="6a8d2d52-f88c-47f8-87c6-d9c8df0529f1" providerId="ADAL" clId="{483C7C93-66CC-4449-BAF3-E74336CBBA61}" dt="2022-05-26T07:59:10.492" v="7360" actId="2696"/>
        <pc:sldMkLst>
          <pc:docMk/>
          <pc:sldMk cId="846833585" sldId="284"/>
        </pc:sldMkLst>
        <pc:spChg chg="mod">
          <ac:chgData name="Ďurejeová Lenka" userId="6a8d2d52-f88c-47f8-87c6-d9c8df0529f1" providerId="ADAL" clId="{483C7C93-66CC-4449-BAF3-E74336CBBA61}" dt="2022-05-26T07:58:27.761" v="7337" actId="20577"/>
          <ac:spMkLst>
            <pc:docMk/>
            <pc:sldMk cId="846833585" sldId="284"/>
            <ac:spMk id="2" creationId="{0CC4A55E-4F84-4012-96B5-2280D18AE3AF}"/>
          </ac:spMkLst>
        </pc:spChg>
        <pc:spChg chg="del">
          <ac:chgData name="Ďurejeová Lenka" userId="6a8d2d52-f88c-47f8-87c6-d9c8df0529f1" providerId="ADAL" clId="{483C7C93-66CC-4449-BAF3-E74336CBBA61}" dt="2022-05-26T07:36:14.146" v="6947" actId="478"/>
          <ac:spMkLst>
            <pc:docMk/>
            <pc:sldMk cId="846833585" sldId="284"/>
            <ac:spMk id="3" creationId="{4A79FC27-075C-4422-8DFB-15FCC60DB3E9}"/>
          </ac:spMkLst>
        </pc:spChg>
        <pc:spChg chg="mod">
          <ac:chgData name="Ďurejeová Lenka" userId="6a8d2d52-f88c-47f8-87c6-d9c8df0529f1" providerId="ADAL" clId="{483C7C93-66CC-4449-BAF3-E74336CBBA61}" dt="2022-05-26T07:58:37.590" v="7351" actId="20577"/>
          <ac:spMkLst>
            <pc:docMk/>
            <pc:sldMk cId="846833585" sldId="284"/>
            <ac:spMk id="6" creationId="{B666B308-F31B-4359-BA50-1E6DCE5960BD}"/>
          </ac:spMkLst>
        </pc:spChg>
      </pc:sldChg>
      <pc:sldChg chg="addSp delSp modSp new del mod">
        <pc:chgData name="Ďurejeová Lenka" userId="6a8d2d52-f88c-47f8-87c6-d9c8df0529f1" providerId="ADAL" clId="{483C7C93-66CC-4449-BAF3-E74336CBBA61}" dt="2022-05-17T11:44:39.179" v="5845" actId="47"/>
        <pc:sldMkLst>
          <pc:docMk/>
          <pc:sldMk cId="1025212282" sldId="284"/>
        </pc:sldMkLst>
        <pc:spChg chg="del">
          <ac:chgData name="Ďurejeová Lenka" userId="6a8d2d52-f88c-47f8-87c6-d9c8df0529f1" providerId="ADAL" clId="{483C7C93-66CC-4449-BAF3-E74336CBBA61}" dt="2022-05-17T10:25:23.609" v="5797" actId="478"/>
          <ac:spMkLst>
            <pc:docMk/>
            <pc:sldMk cId="1025212282" sldId="284"/>
            <ac:spMk id="3" creationId="{EEC3CEF7-A964-4951-B710-F80E14212624}"/>
          </ac:spMkLst>
        </pc:spChg>
        <pc:spChg chg="del">
          <ac:chgData name="Ďurejeová Lenka" userId="6a8d2d52-f88c-47f8-87c6-d9c8df0529f1" providerId="ADAL" clId="{483C7C93-66CC-4449-BAF3-E74336CBBA61}" dt="2022-05-17T10:25:24.442" v="5798" actId="478"/>
          <ac:spMkLst>
            <pc:docMk/>
            <pc:sldMk cId="1025212282" sldId="284"/>
            <ac:spMk id="6" creationId="{D2A9D72C-4DCC-4126-950D-A7C08E70686E}"/>
          </ac:spMkLst>
        </pc:spChg>
        <pc:picChg chg="add mod">
          <ac:chgData name="Ďurejeová Lenka" userId="6a8d2d52-f88c-47f8-87c6-d9c8df0529f1" providerId="ADAL" clId="{483C7C93-66CC-4449-BAF3-E74336CBBA61}" dt="2022-05-17T10:25:38.446" v="5800" actId="688"/>
          <ac:picMkLst>
            <pc:docMk/>
            <pc:sldMk cId="1025212282" sldId="284"/>
            <ac:picMk id="8" creationId="{9FF5F2D8-DA3E-4E55-B4EB-EFE478955A1F}"/>
          </ac:picMkLst>
        </pc:picChg>
      </pc:sldChg>
      <pc:sldChg chg="addSp delSp modSp new mod">
        <pc:chgData name="Ďurejeová Lenka" userId="6a8d2d52-f88c-47f8-87c6-d9c8df0529f1" providerId="ADAL" clId="{483C7C93-66CC-4449-BAF3-E74336CBBA61}" dt="2022-06-13T06:57:08.365" v="9802" actId="20577"/>
        <pc:sldMkLst>
          <pc:docMk/>
          <pc:sldMk cId="2228142428" sldId="285"/>
        </pc:sldMkLst>
        <pc:spChg chg="mod">
          <ac:chgData name="Ďurejeová Lenka" userId="6a8d2d52-f88c-47f8-87c6-d9c8df0529f1" providerId="ADAL" clId="{483C7C93-66CC-4449-BAF3-E74336CBBA61}" dt="2022-05-26T08:06:37.622" v="7649" actId="20577"/>
          <ac:spMkLst>
            <pc:docMk/>
            <pc:sldMk cId="2228142428" sldId="285"/>
            <ac:spMk id="2" creationId="{21C75708-C620-45CC-8EEF-6CBAB4CF3DA0}"/>
          </ac:spMkLst>
        </pc:spChg>
        <pc:spChg chg="del">
          <ac:chgData name="Ďurejeová Lenka" userId="6a8d2d52-f88c-47f8-87c6-d9c8df0529f1" providerId="ADAL" clId="{483C7C93-66CC-4449-BAF3-E74336CBBA61}" dt="2022-05-26T08:06:49.391" v="7651" actId="478"/>
          <ac:spMkLst>
            <pc:docMk/>
            <pc:sldMk cId="2228142428" sldId="285"/>
            <ac:spMk id="3" creationId="{BA55B127-F136-492F-B6E0-DC1614793743}"/>
          </ac:spMkLst>
        </pc:spChg>
        <pc:spChg chg="mod">
          <ac:chgData name="Ďurejeová Lenka" userId="6a8d2d52-f88c-47f8-87c6-d9c8df0529f1" providerId="ADAL" clId="{483C7C93-66CC-4449-BAF3-E74336CBBA61}" dt="2022-06-13T06:47:38.062" v="9658"/>
          <ac:spMkLst>
            <pc:docMk/>
            <pc:sldMk cId="2228142428" sldId="285"/>
            <ac:spMk id="4" creationId="{00C168E2-6FDA-4F19-B531-A75ACE2DFA7F}"/>
          </ac:spMkLst>
        </pc:spChg>
        <pc:spChg chg="del">
          <ac:chgData name="Ďurejeová Lenka" userId="6a8d2d52-f88c-47f8-87c6-d9c8df0529f1" providerId="ADAL" clId="{483C7C93-66CC-4449-BAF3-E74336CBBA61}" dt="2022-05-26T08:06:50.592" v="7652" actId="478"/>
          <ac:spMkLst>
            <pc:docMk/>
            <pc:sldMk cId="2228142428" sldId="285"/>
            <ac:spMk id="6" creationId="{5B4496F8-3752-48E0-A9A2-0ED9610B4BED}"/>
          </ac:spMkLst>
        </pc:spChg>
        <pc:graphicFrameChg chg="add del mod">
          <ac:chgData name="Ďurejeová Lenka" userId="6a8d2d52-f88c-47f8-87c6-d9c8df0529f1" providerId="ADAL" clId="{483C7C93-66CC-4449-BAF3-E74336CBBA61}" dt="2022-05-26T08:07:38.758" v="7658" actId="478"/>
          <ac:graphicFrameMkLst>
            <pc:docMk/>
            <pc:sldMk cId="2228142428" sldId="285"/>
            <ac:graphicFrameMk id="7" creationId="{66DB59EF-2CDD-4E81-9600-CB32B30ACE66}"/>
          </ac:graphicFrameMkLst>
        </pc:graphicFrameChg>
        <pc:graphicFrameChg chg="add mod modGraphic">
          <ac:chgData name="Ďurejeová Lenka" userId="6a8d2d52-f88c-47f8-87c6-d9c8df0529f1" providerId="ADAL" clId="{483C7C93-66CC-4449-BAF3-E74336CBBA61}" dt="2022-06-13T06:57:08.365" v="9802" actId="20577"/>
          <ac:graphicFrameMkLst>
            <pc:docMk/>
            <pc:sldMk cId="2228142428" sldId="285"/>
            <ac:graphicFrameMk id="8" creationId="{EE158D19-742E-484D-ADB3-21641EB587FF}"/>
          </ac:graphicFrameMkLst>
        </pc:graphicFrameChg>
      </pc:sldChg>
      <pc:sldChg chg="addSp delSp modSp add mod ord">
        <pc:chgData name="Ďurejeová Lenka" userId="6a8d2d52-f88c-47f8-87c6-d9c8df0529f1" providerId="ADAL" clId="{483C7C93-66CC-4449-BAF3-E74336CBBA61}" dt="2022-06-13T06:46:58.445" v="9650"/>
        <pc:sldMkLst>
          <pc:docMk/>
          <pc:sldMk cId="1331418933" sldId="286"/>
        </pc:sldMkLst>
        <pc:spChg chg="mod">
          <ac:chgData name="Ďurejeová Lenka" userId="6a8d2d52-f88c-47f8-87c6-d9c8df0529f1" providerId="ADAL" clId="{483C7C93-66CC-4449-BAF3-E74336CBBA61}" dt="2022-06-13T06:46:58.445" v="9650"/>
          <ac:spMkLst>
            <pc:docMk/>
            <pc:sldMk cId="1331418933" sldId="286"/>
            <ac:spMk id="4" creationId="{3D9690B7-2787-4652-9544-B57B16C56F1D}"/>
          </ac:spMkLst>
        </pc:spChg>
        <pc:graphicFrameChg chg="del">
          <ac:chgData name="Ďurejeová Lenka" userId="6a8d2d52-f88c-47f8-87c6-d9c8df0529f1" providerId="ADAL" clId="{483C7C93-66CC-4449-BAF3-E74336CBBA61}" dt="2022-05-31T09:57:24.112" v="8909" actId="478"/>
          <ac:graphicFrameMkLst>
            <pc:docMk/>
            <pc:sldMk cId="1331418933" sldId="286"/>
            <ac:graphicFrameMk id="9" creationId="{8BD6DD00-6350-470B-ABD6-1004A80A3C1F}"/>
          </ac:graphicFrameMkLst>
        </pc:graphicFrameChg>
        <pc:graphicFrameChg chg="del">
          <ac:chgData name="Ďurejeová Lenka" userId="6a8d2d52-f88c-47f8-87c6-d9c8df0529f1" providerId="ADAL" clId="{483C7C93-66CC-4449-BAF3-E74336CBBA61}" dt="2022-05-31T09:57:24.881" v="8910" actId="478"/>
          <ac:graphicFrameMkLst>
            <pc:docMk/>
            <pc:sldMk cId="1331418933" sldId="286"/>
            <ac:graphicFrameMk id="10" creationId="{4D1EE5B0-7BCA-4E36-85C2-6117F47E2866}"/>
          </ac:graphicFrameMkLst>
        </pc:graphicFrameChg>
        <pc:graphicFrameChg chg="del">
          <ac:chgData name="Ďurejeová Lenka" userId="6a8d2d52-f88c-47f8-87c6-d9c8df0529f1" providerId="ADAL" clId="{483C7C93-66CC-4449-BAF3-E74336CBBA61}" dt="2022-05-31T09:57:25.845" v="8911" actId="478"/>
          <ac:graphicFrameMkLst>
            <pc:docMk/>
            <pc:sldMk cId="1331418933" sldId="286"/>
            <ac:graphicFrameMk id="13" creationId="{78613DEB-3CF8-4C36-82FD-1BEE78D331E7}"/>
          </ac:graphicFrameMkLst>
        </pc:graphicFrameChg>
        <pc:graphicFrameChg chg="mod">
          <ac:chgData name="Ďurejeová Lenka" userId="6a8d2d52-f88c-47f8-87c6-d9c8df0529f1" providerId="ADAL" clId="{483C7C93-66CC-4449-BAF3-E74336CBBA61}" dt="2022-06-03T11:31:58.299" v="9025" actId="14100"/>
          <ac:graphicFrameMkLst>
            <pc:docMk/>
            <pc:sldMk cId="1331418933" sldId="286"/>
            <ac:graphicFrameMk id="15" creationId="{8731D63B-2B83-4ACA-82FE-FE3EC9A9153E}"/>
          </ac:graphicFrameMkLst>
        </pc:graphicFrameChg>
        <pc:picChg chg="add mod">
          <ac:chgData name="Ďurejeová Lenka" userId="6a8d2d52-f88c-47f8-87c6-d9c8df0529f1" providerId="ADAL" clId="{483C7C93-66CC-4449-BAF3-E74336CBBA61}" dt="2022-05-31T09:57:58.084" v="8914"/>
          <ac:picMkLst>
            <pc:docMk/>
            <pc:sldMk cId="1331418933" sldId="286"/>
            <ac:picMk id="11" creationId="{C78F3D98-7970-472B-9409-AFE41703E158}"/>
          </ac:picMkLst>
        </pc:picChg>
      </pc:sldChg>
      <pc:sldChg chg="addSp delSp modSp add mod">
        <pc:chgData name="Ďurejeová Lenka" userId="6a8d2d52-f88c-47f8-87c6-d9c8df0529f1" providerId="ADAL" clId="{483C7C93-66CC-4449-BAF3-E74336CBBA61}" dt="2022-06-13T07:53:38.145" v="11530" actId="27918"/>
        <pc:sldMkLst>
          <pc:docMk/>
          <pc:sldMk cId="2580017416" sldId="287"/>
        </pc:sldMkLst>
        <pc:spChg chg="mod">
          <ac:chgData name="Ďurejeová Lenka" userId="6a8d2d52-f88c-47f8-87c6-d9c8df0529f1" providerId="ADAL" clId="{483C7C93-66CC-4449-BAF3-E74336CBBA61}" dt="2022-06-13T06:47:44.480" v="9660"/>
          <ac:spMkLst>
            <pc:docMk/>
            <pc:sldMk cId="2580017416" sldId="287"/>
            <ac:spMk id="4" creationId="{6D41E0D5-58E5-493A-8009-78F4513F860A}"/>
          </ac:spMkLst>
        </pc:spChg>
        <pc:spChg chg="del">
          <ac:chgData name="Ďurejeová Lenka" userId="6a8d2d52-f88c-47f8-87c6-d9c8df0529f1" providerId="ADAL" clId="{483C7C93-66CC-4449-BAF3-E74336CBBA61}" dt="2022-06-13T05:35:30.505" v="9344" actId="478"/>
          <ac:spMkLst>
            <pc:docMk/>
            <pc:sldMk cId="2580017416" sldId="287"/>
            <ac:spMk id="6" creationId="{B666B308-F31B-4359-BA50-1E6DCE5960BD}"/>
          </ac:spMkLst>
        </pc:spChg>
        <pc:spChg chg="add del mod">
          <ac:chgData name="Ďurejeová Lenka" userId="6a8d2d52-f88c-47f8-87c6-d9c8df0529f1" providerId="ADAL" clId="{483C7C93-66CC-4449-BAF3-E74336CBBA61}" dt="2022-06-13T05:35:33.124" v="9345" actId="478"/>
          <ac:spMkLst>
            <pc:docMk/>
            <pc:sldMk cId="2580017416" sldId="287"/>
            <ac:spMk id="7" creationId="{5A9748BB-E986-41CA-86BC-EC642604E711}"/>
          </ac:spMkLst>
        </pc:spChg>
        <pc:spChg chg="add mod">
          <ac:chgData name="Ďurejeová Lenka" userId="6a8d2d52-f88c-47f8-87c6-d9c8df0529f1" providerId="ADAL" clId="{483C7C93-66CC-4449-BAF3-E74336CBBA61}" dt="2022-06-13T07:52:46.767" v="11049" actId="14100"/>
          <ac:spMkLst>
            <pc:docMk/>
            <pc:sldMk cId="2580017416" sldId="287"/>
            <ac:spMk id="11" creationId="{C37FCD0A-22A4-45B4-AA74-A80101881175}"/>
          </ac:spMkLst>
        </pc:spChg>
        <pc:spChg chg="mod">
          <ac:chgData name="Ďurejeová Lenka" userId="6a8d2d52-f88c-47f8-87c6-d9c8df0529f1" providerId="ADAL" clId="{483C7C93-66CC-4449-BAF3-E74336CBBA61}" dt="2022-06-13T06:53:17.819" v="9734" actId="18245"/>
          <ac:spMkLst>
            <pc:docMk/>
            <pc:sldMk cId="2580017416" sldId="287"/>
            <ac:spMk id="14" creationId="{7772221C-ADAE-4D61-A3F5-8C615BFE7197}"/>
          </ac:spMkLst>
        </pc:spChg>
        <pc:spChg chg="mod">
          <ac:chgData name="Ďurejeová Lenka" userId="6a8d2d52-f88c-47f8-87c6-d9c8df0529f1" providerId="ADAL" clId="{483C7C93-66CC-4449-BAF3-E74336CBBA61}" dt="2022-06-13T06:53:17.819" v="9734" actId="18245"/>
          <ac:spMkLst>
            <pc:docMk/>
            <pc:sldMk cId="2580017416" sldId="287"/>
            <ac:spMk id="15" creationId="{CC9D1631-6AF0-4697-8A28-CA0CDB01DBD2}"/>
          </ac:spMkLst>
        </pc:spChg>
        <pc:spChg chg="mod">
          <ac:chgData name="Ďurejeová Lenka" userId="6a8d2d52-f88c-47f8-87c6-d9c8df0529f1" providerId="ADAL" clId="{483C7C93-66CC-4449-BAF3-E74336CBBA61}" dt="2022-06-13T06:53:17.819" v="9734" actId="18245"/>
          <ac:spMkLst>
            <pc:docMk/>
            <pc:sldMk cId="2580017416" sldId="287"/>
            <ac:spMk id="16" creationId="{DB0A426A-AC7C-4208-A3EC-2103949B9A84}"/>
          </ac:spMkLst>
        </pc:spChg>
        <pc:spChg chg="mod">
          <ac:chgData name="Ďurejeová Lenka" userId="6a8d2d52-f88c-47f8-87c6-d9c8df0529f1" providerId="ADAL" clId="{483C7C93-66CC-4449-BAF3-E74336CBBA61}" dt="2022-06-13T06:53:15.233" v="9733" actId="18245"/>
          <ac:spMkLst>
            <pc:docMk/>
            <pc:sldMk cId="2580017416" sldId="287"/>
            <ac:spMk id="17" creationId="{A2A448FB-A25B-4116-A831-1EDE439EEDCD}"/>
          </ac:spMkLst>
        </pc:spChg>
        <pc:spChg chg="add del mod">
          <ac:chgData name="Ďurejeová Lenka" userId="6a8d2d52-f88c-47f8-87c6-d9c8df0529f1" providerId="ADAL" clId="{483C7C93-66CC-4449-BAF3-E74336CBBA61}" dt="2022-06-13T07:12:04.223" v="9985"/>
          <ac:spMkLst>
            <pc:docMk/>
            <pc:sldMk cId="2580017416" sldId="287"/>
            <ac:spMk id="19" creationId="{092E5B60-D862-401C-8219-EBCA1A06B7B7}"/>
          </ac:spMkLst>
        </pc:spChg>
        <pc:spChg chg="add del mod">
          <ac:chgData name="Ďurejeová Lenka" userId="6a8d2d52-f88c-47f8-87c6-d9c8df0529f1" providerId="ADAL" clId="{483C7C93-66CC-4449-BAF3-E74336CBBA61}" dt="2022-06-13T07:16:03.048" v="10067"/>
          <ac:spMkLst>
            <pc:docMk/>
            <pc:sldMk cId="2580017416" sldId="287"/>
            <ac:spMk id="20" creationId="{62D155B0-A7D5-4F1C-BA8B-7B56873F4885}"/>
          </ac:spMkLst>
        </pc:spChg>
        <pc:spChg chg="add del mod">
          <ac:chgData name="Ďurejeová Lenka" userId="6a8d2d52-f88c-47f8-87c6-d9c8df0529f1" providerId="ADAL" clId="{483C7C93-66CC-4449-BAF3-E74336CBBA61}" dt="2022-06-13T07:29:36.925" v="10557" actId="478"/>
          <ac:spMkLst>
            <pc:docMk/>
            <pc:sldMk cId="2580017416" sldId="287"/>
            <ac:spMk id="21" creationId="{32F02E4B-EFB8-4DAB-AA5B-24A334CFB612}"/>
          </ac:spMkLst>
        </pc:spChg>
        <pc:grpChg chg="mod">
          <ac:chgData name="Ďurejeová Lenka" userId="6a8d2d52-f88c-47f8-87c6-d9c8df0529f1" providerId="ADAL" clId="{483C7C93-66CC-4449-BAF3-E74336CBBA61}" dt="2022-06-13T06:53:17.819" v="9734" actId="18245"/>
          <ac:grpSpMkLst>
            <pc:docMk/>
            <pc:sldMk cId="2580017416" sldId="287"/>
            <ac:grpSpMk id="13" creationId="{C85FA830-E609-4D85-99F2-7CBD19858F04}"/>
          </ac:grpSpMkLst>
        </pc:grpChg>
        <pc:graphicFrameChg chg="add mod modGraphic">
          <ac:chgData name="Ďurejeová Lenka" userId="6a8d2d52-f88c-47f8-87c6-d9c8df0529f1" providerId="ADAL" clId="{483C7C93-66CC-4449-BAF3-E74336CBBA61}" dt="2022-06-13T07:53:37.599" v="11521" actId="403"/>
          <ac:graphicFrameMkLst>
            <pc:docMk/>
            <pc:sldMk cId="2580017416" sldId="287"/>
            <ac:graphicFrameMk id="8" creationId="{53DCA72D-D25A-4FB1-A0D2-6F3C626A2062}"/>
          </ac:graphicFrameMkLst>
        </pc:graphicFrameChg>
        <pc:graphicFrameChg chg="add del mod modGraphic">
          <ac:chgData name="Ďurejeová Lenka" userId="6a8d2d52-f88c-47f8-87c6-d9c8df0529f1" providerId="ADAL" clId="{483C7C93-66CC-4449-BAF3-E74336CBBA61}" dt="2022-06-13T06:09:05.453" v="9393" actId="478"/>
          <ac:graphicFrameMkLst>
            <pc:docMk/>
            <pc:sldMk cId="2580017416" sldId="287"/>
            <ac:graphicFrameMk id="9" creationId="{D59D7F21-C56B-4536-A1C0-0158BDEFA3F2}"/>
          </ac:graphicFrameMkLst>
        </pc:graphicFrameChg>
        <pc:graphicFrameChg chg="add del mod modGraphic">
          <ac:chgData name="Ďurejeová Lenka" userId="6a8d2d52-f88c-47f8-87c6-d9c8df0529f1" providerId="ADAL" clId="{483C7C93-66CC-4449-BAF3-E74336CBBA61}" dt="2022-06-13T06:59:23.310" v="9805" actId="478"/>
          <ac:graphicFrameMkLst>
            <pc:docMk/>
            <pc:sldMk cId="2580017416" sldId="287"/>
            <ac:graphicFrameMk id="10" creationId="{F9853C88-6FFA-48EB-A317-8E458396B264}"/>
          </ac:graphicFrameMkLst>
        </pc:graphicFrameChg>
        <pc:graphicFrameChg chg="add del modGraphic">
          <ac:chgData name="Ďurejeová Lenka" userId="6a8d2d52-f88c-47f8-87c6-d9c8df0529f1" providerId="ADAL" clId="{483C7C93-66CC-4449-BAF3-E74336CBBA61}" dt="2022-06-13T06:51:13.022" v="9730" actId="1032"/>
          <ac:graphicFrameMkLst>
            <pc:docMk/>
            <pc:sldMk cId="2580017416" sldId="287"/>
            <ac:graphicFrameMk id="12" creationId="{FEB5FCAE-ECFD-45E9-83E6-F8E3A536FBCF}"/>
          </ac:graphicFrameMkLst>
        </pc:graphicFrameChg>
        <pc:graphicFrameChg chg="add del mod modGraphic">
          <ac:chgData name="Ďurejeová Lenka" userId="6a8d2d52-f88c-47f8-87c6-d9c8df0529f1" providerId="ADAL" clId="{483C7C93-66CC-4449-BAF3-E74336CBBA61}" dt="2022-06-13T07:29:34.584" v="10556" actId="478"/>
          <ac:graphicFrameMkLst>
            <pc:docMk/>
            <pc:sldMk cId="2580017416" sldId="287"/>
            <ac:graphicFrameMk id="18" creationId="{8663022E-A2B2-4E7C-A50B-CBAEB1C7F146}"/>
          </ac:graphicFrameMkLst>
        </pc:graphicFrameChg>
      </pc:sldChg>
      <pc:sldChg chg="addSp delSp modSp add mod">
        <pc:chgData name="Ďurejeová Lenka" userId="6a8d2d52-f88c-47f8-87c6-d9c8df0529f1" providerId="ADAL" clId="{483C7C93-66CC-4449-BAF3-E74336CBBA61}" dt="2022-06-13T07:39:30.761" v="10892" actId="1076"/>
        <pc:sldMkLst>
          <pc:docMk/>
          <pc:sldMk cId="3227870076" sldId="288"/>
        </pc:sldMkLst>
        <pc:spChg chg="add mod">
          <ac:chgData name="Ďurejeová Lenka" userId="6a8d2d52-f88c-47f8-87c6-d9c8df0529f1" providerId="ADAL" clId="{483C7C93-66CC-4449-BAF3-E74336CBBA61}" dt="2022-06-13T07:39:23.001" v="10890" actId="403"/>
          <ac:spMkLst>
            <pc:docMk/>
            <pc:sldMk cId="3227870076" sldId="288"/>
            <ac:spMk id="3" creationId="{0EA0614D-BFA9-4188-A3AE-31593282F6C2}"/>
          </ac:spMkLst>
        </pc:spChg>
        <pc:spChg chg="del">
          <ac:chgData name="Ďurejeová Lenka" userId="6a8d2d52-f88c-47f8-87c6-d9c8df0529f1" providerId="ADAL" clId="{483C7C93-66CC-4449-BAF3-E74336CBBA61}" dt="2022-06-13T07:32:39.110" v="10612" actId="478"/>
          <ac:spMkLst>
            <pc:docMk/>
            <pc:sldMk cId="3227870076" sldId="288"/>
            <ac:spMk id="11" creationId="{C37FCD0A-22A4-45B4-AA74-A80101881175}"/>
          </ac:spMkLst>
        </pc:spChg>
        <pc:spChg chg="add mod">
          <ac:chgData name="Ďurejeová Lenka" userId="6a8d2d52-f88c-47f8-87c6-d9c8df0529f1" providerId="ADAL" clId="{483C7C93-66CC-4449-BAF3-E74336CBBA61}" dt="2022-06-13T07:39:30.761" v="10892" actId="1076"/>
          <ac:spMkLst>
            <pc:docMk/>
            <pc:sldMk cId="3227870076" sldId="288"/>
            <ac:spMk id="13" creationId="{2D418655-8269-4811-B076-A469877A53BA}"/>
          </ac:spMkLst>
        </pc:spChg>
        <pc:spChg chg="del mod">
          <ac:chgData name="Ďurejeová Lenka" userId="6a8d2d52-f88c-47f8-87c6-d9c8df0529f1" providerId="ADAL" clId="{483C7C93-66CC-4449-BAF3-E74336CBBA61}" dt="2022-06-13T07:37:06.940" v="10783" actId="478"/>
          <ac:spMkLst>
            <pc:docMk/>
            <pc:sldMk cId="3227870076" sldId="288"/>
            <ac:spMk id="21" creationId="{32F02E4B-EFB8-4DAB-AA5B-24A334CFB612}"/>
          </ac:spMkLst>
        </pc:spChg>
        <pc:graphicFrameChg chg="add del mod modGraphic">
          <ac:chgData name="Ďurejeová Lenka" userId="6a8d2d52-f88c-47f8-87c6-d9c8df0529f1" providerId="ADAL" clId="{483C7C93-66CC-4449-BAF3-E74336CBBA61}" dt="2022-06-13T07:35:45.036" v="10763" actId="478"/>
          <ac:graphicFrameMkLst>
            <pc:docMk/>
            <pc:sldMk cId="3227870076" sldId="288"/>
            <ac:graphicFrameMk id="6" creationId="{7BC05179-FE86-4464-81E2-5230894019E8}"/>
          </ac:graphicFrameMkLst>
        </pc:graphicFrameChg>
        <pc:graphicFrameChg chg="del">
          <ac:chgData name="Ďurejeová Lenka" userId="6a8d2d52-f88c-47f8-87c6-d9c8df0529f1" providerId="ADAL" clId="{483C7C93-66CC-4449-BAF3-E74336CBBA61}" dt="2022-06-13T07:32:37.407" v="10611" actId="478"/>
          <ac:graphicFrameMkLst>
            <pc:docMk/>
            <pc:sldMk cId="3227870076" sldId="288"/>
            <ac:graphicFrameMk id="8" creationId="{53DCA72D-D25A-4FB1-A0D2-6F3C626A2062}"/>
          </ac:graphicFrameMkLst>
        </pc:graphicFrameChg>
        <pc:graphicFrameChg chg="add mod">
          <ac:chgData name="Ďurejeová Lenka" userId="6a8d2d52-f88c-47f8-87c6-d9c8df0529f1" providerId="ADAL" clId="{483C7C93-66CC-4449-BAF3-E74336CBBA61}" dt="2022-06-13T07:39:13.565" v="10889" actId="14100"/>
          <ac:graphicFrameMkLst>
            <pc:docMk/>
            <pc:sldMk cId="3227870076" sldId="288"/>
            <ac:graphicFrameMk id="12" creationId="{5CB8DF24-BA20-466D-9507-0DA07BC30BB6}"/>
          </ac:graphicFrameMkLst>
        </pc:graphicFrameChg>
        <pc:graphicFrameChg chg="mod">
          <ac:chgData name="Ďurejeová Lenka" userId="6a8d2d52-f88c-47f8-87c6-d9c8df0529f1" providerId="ADAL" clId="{483C7C93-66CC-4449-BAF3-E74336CBBA61}" dt="2022-06-13T07:39:09.798" v="10888" actId="14100"/>
          <ac:graphicFrameMkLst>
            <pc:docMk/>
            <pc:sldMk cId="3227870076" sldId="288"/>
            <ac:graphicFrameMk id="18" creationId="{8663022E-A2B2-4E7C-A50B-CBAEB1C7F146}"/>
          </ac:graphicFrameMkLst>
        </pc:graphicFrameChg>
      </pc:sldChg>
    </pc:docChg>
  </pc:docChgLst>
  <pc:docChgLst>
    <pc:chgData name="Ďurejeová Lenka" userId="6a8d2d52-f88c-47f8-87c6-d9c8df0529f1" providerId="ADAL" clId="{2297A4AB-434B-457F-9811-6A48681F9A58}"/>
    <pc:docChg chg="undo custSel addSld delSld modSld modSection">
      <pc:chgData name="Ďurejeová Lenka" userId="6a8d2d52-f88c-47f8-87c6-d9c8df0529f1" providerId="ADAL" clId="{2297A4AB-434B-457F-9811-6A48681F9A58}" dt="2022-12-13T07:02:51.554" v="3559" actId="20577"/>
      <pc:docMkLst>
        <pc:docMk/>
      </pc:docMkLst>
      <pc:sldChg chg="modSp mod">
        <pc:chgData name="Ďurejeová Lenka" userId="6a8d2d52-f88c-47f8-87c6-d9c8df0529f1" providerId="ADAL" clId="{2297A4AB-434B-457F-9811-6A48681F9A58}" dt="2022-12-12T20:19:12.287" v="1829" actId="20577"/>
        <pc:sldMkLst>
          <pc:docMk/>
          <pc:sldMk cId="4161726764" sldId="274"/>
        </pc:sldMkLst>
        <pc:spChg chg="mod">
          <ac:chgData name="Ďurejeová Lenka" userId="6a8d2d52-f88c-47f8-87c6-d9c8df0529f1" providerId="ADAL" clId="{2297A4AB-434B-457F-9811-6A48681F9A58}" dt="2022-12-12T20:19:12.287" v="1829" actId="20577"/>
          <ac:spMkLst>
            <pc:docMk/>
            <pc:sldMk cId="4161726764" sldId="274"/>
            <ac:spMk id="11" creationId="{1AC68930-2CE1-4F9F-B19E-E84120D411EF}"/>
          </ac:spMkLst>
        </pc:spChg>
      </pc:sldChg>
      <pc:sldChg chg="addSp delSp modSp mod">
        <pc:chgData name="Ďurejeová Lenka" userId="6a8d2d52-f88c-47f8-87c6-d9c8df0529f1" providerId="ADAL" clId="{2297A4AB-434B-457F-9811-6A48681F9A58}" dt="2022-12-13T07:02:51.554" v="3559" actId="20577"/>
        <pc:sldMkLst>
          <pc:docMk/>
          <pc:sldMk cId="1331418933" sldId="286"/>
        </pc:sldMkLst>
        <pc:spChg chg="mod">
          <ac:chgData name="Ďurejeová Lenka" userId="6a8d2d52-f88c-47f8-87c6-d9c8df0529f1" providerId="ADAL" clId="{2297A4AB-434B-457F-9811-6A48681F9A58}" dt="2022-12-12T19:53:50.757" v="647" actId="120"/>
          <ac:spMkLst>
            <pc:docMk/>
            <pc:sldMk cId="1331418933" sldId="286"/>
            <ac:spMk id="2" creationId="{EB553698-FAD9-4A33-99C9-7904DB6413CA}"/>
          </ac:spMkLst>
        </pc:spChg>
        <pc:spChg chg="del mod">
          <ac:chgData name="Ďurejeová Lenka" userId="6a8d2d52-f88c-47f8-87c6-d9c8df0529f1" providerId="ADAL" clId="{2297A4AB-434B-457F-9811-6A48681F9A58}" dt="2022-12-12T19:51:50.256" v="520" actId="478"/>
          <ac:spMkLst>
            <pc:docMk/>
            <pc:sldMk cId="1331418933" sldId="286"/>
            <ac:spMk id="3" creationId="{E299B8C6-753D-41E0-874C-AA24E3B1595E}"/>
          </ac:spMkLst>
        </pc:spChg>
        <pc:spChg chg="add del mod">
          <ac:chgData name="Ďurejeová Lenka" userId="6a8d2d52-f88c-47f8-87c6-d9c8df0529f1" providerId="ADAL" clId="{2297A4AB-434B-457F-9811-6A48681F9A58}" dt="2022-12-12T19:50:49.009" v="505" actId="478"/>
          <ac:spMkLst>
            <pc:docMk/>
            <pc:sldMk cId="1331418933" sldId="286"/>
            <ac:spMk id="8" creationId="{2A737985-024F-4E01-BE9E-F1C16FEC6897}"/>
          </ac:spMkLst>
        </pc:spChg>
        <pc:spChg chg="add del mod">
          <ac:chgData name="Ďurejeová Lenka" userId="6a8d2d52-f88c-47f8-87c6-d9c8df0529f1" providerId="ADAL" clId="{2297A4AB-434B-457F-9811-6A48681F9A58}" dt="2022-12-12T19:51:29.008" v="515" actId="478"/>
          <ac:spMkLst>
            <pc:docMk/>
            <pc:sldMk cId="1331418933" sldId="286"/>
            <ac:spMk id="10" creationId="{D59E1F1C-6B6C-4206-8BAB-C68A83004F34}"/>
          </ac:spMkLst>
        </pc:spChg>
        <pc:spChg chg="add mod">
          <ac:chgData name="Ďurejeová Lenka" userId="6a8d2d52-f88c-47f8-87c6-d9c8df0529f1" providerId="ADAL" clId="{2297A4AB-434B-457F-9811-6A48681F9A58}" dt="2022-12-12T19:57:35.538" v="775" actId="1076"/>
          <ac:spMkLst>
            <pc:docMk/>
            <pc:sldMk cId="1331418933" sldId="286"/>
            <ac:spMk id="12" creationId="{44FFAE66-CB83-47E4-A7B6-1C8188583838}"/>
          </ac:spMkLst>
        </pc:spChg>
        <pc:spChg chg="add mod">
          <ac:chgData name="Ďurejeová Lenka" userId="6a8d2d52-f88c-47f8-87c6-d9c8df0529f1" providerId="ADAL" clId="{2297A4AB-434B-457F-9811-6A48681F9A58}" dt="2022-12-12T19:57:56.597" v="810" actId="20577"/>
          <ac:spMkLst>
            <pc:docMk/>
            <pc:sldMk cId="1331418933" sldId="286"/>
            <ac:spMk id="13" creationId="{9D64EB49-3948-44F2-B45C-9E479840410E}"/>
          </ac:spMkLst>
        </pc:spChg>
        <pc:graphicFrameChg chg="mod modGraphic">
          <ac:chgData name="Ďurejeová Lenka" userId="6a8d2d52-f88c-47f8-87c6-d9c8df0529f1" providerId="ADAL" clId="{2297A4AB-434B-457F-9811-6A48681F9A58}" dt="2022-12-12T19:51:44.802" v="518" actId="1076"/>
          <ac:graphicFrameMkLst>
            <pc:docMk/>
            <pc:sldMk cId="1331418933" sldId="286"/>
            <ac:graphicFrameMk id="6" creationId="{42A366E8-A020-4224-94EC-53B038AF08CC}"/>
          </ac:graphicFrameMkLst>
        </pc:graphicFrameChg>
        <pc:graphicFrameChg chg="del mod modGraphic">
          <ac:chgData name="Ďurejeová Lenka" userId="6a8d2d52-f88c-47f8-87c6-d9c8df0529f1" providerId="ADAL" clId="{2297A4AB-434B-457F-9811-6A48681F9A58}" dt="2022-12-12T19:50:51.274" v="506" actId="478"/>
          <ac:graphicFrameMkLst>
            <pc:docMk/>
            <pc:sldMk cId="1331418933" sldId="286"/>
            <ac:graphicFrameMk id="7" creationId="{E51CF826-E138-481E-9D13-8D6F26FA44F4}"/>
          </ac:graphicFrameMkLst>
        </pc:graphicFrameChg>
        <pc:graphicFrameChg chg="add del mod">
          <ac:chgData name="Ďurejeová Lenka" userId="6a8d2d52-f88c-47f8-87c6-d9c8df0529f1" providerId="ADAL" clId="{2297A4AB-434B-457F-9811-6A48681F9A58}" dt="2022-12-12T19:51:09.437" v="510"/>
          <ac:graphicFrameMkLst>
            <pc:docMk/>
            <pc:sldMk cId="1331418933" sldId="286"/>
            <ac:graphicFrameMk id="9" creationId="{2E18299A-8061-435B-BB8E-C6046FEB7870}"/>
          </ac:graphicFrameMkLst>
        </pc:graphicFrameChg>
        <pc:graphicFrameChg chg="add mod">
          <ac:chgData name="Ďurejeová Lenka" userId="6a8d2d52-f88c-47f8-87c6-d9c8df0529f1" providerId="ADAL" clId="{2297A4AB-434B-457F-9811-6A48681F9A58}" dt="2022-12-13T07:02:51.554" v="3559" actId="20577"/>
          <ac:graphicFrameMkLst>
            <pc:docMk/>
            <pc:sldMk cId="1331418933" sldId="286"/>
            <ac:graphicFrameMk id="11" creationId="{85AB252A-BCD3-4957-9619-12542D15CD69}"/>
          </ac:graphicFrameMkLst>
        </pc:graphicFrameChg>
      </pc:sldChg>
      <pc:sldChg chg="delSp modSp mod">
        <pc:chgData name="Ďurejeová Lenka" userId="6a8d2d52-f88c-47f8-87c6-d9c8df0529f1" providerId="ADAL" clId="{2297A4AB-434B-457F-9811-6A48681F9A58}" dt="2022-12-12T20:10:04.192" v="1391" actId="20577"/>
        <pc:sldMkLst>
          <pc:docMk/>
          <pc:sldMk cId="1825208312" sldId="287"/>
        </pc:sldMkLst>
        <pc:spChg chg="mod">
          <ac:chgData name="Ďurejeová Lenka" userId="6a8d2d52-f88c-47f8-87c6-d9c8df0529f1" providerId="ADAL" clId="{2297A4AB-434B-457F-9811-6A48681F9A58}" dt="2022-12-12T20:09:01.704" v="1351" actId="20577"/>
          <ac:spMkLst>
            <pc:docMk/>
            <pc:sldMk cId="1825208312" sldId="287"/>
            <ac:spMk id="2" creationId="{EB553698-FAD9-4A33-99C9-7904DB6413CA}"/>
          </ac:spMkLst>
        </pc:spChg>
        <pc:spChg chg="del">
          <ac:chgData name="Ďurejeová Lenka" userId="6a8d2d52-f88c-47f8-87c6-d9c8df0529f1" providerId="ADAL" clId="{2297A4AB-434B-457F-9811-6A48681F9A58}" dt="2022-12-12T08:35:10.965" v="314" actId="21"/>
          <ac:spMkLst>
            <pc:docMk/>
            <pc:sldMk cId="1825208312" sldId="287"/>
            <ac:spMk id="3" creationId="{550A0E01-1224-4AF8-93A6-A856DFA19495}"/>
          </ac:spMkLst>
        </pc:spChg>
        <pc:spChg chg="del">
          <ac:chgData name="Ďurejeová Lenka" userId="6a8d2d52-f88c-47f8-87c6-d9c8df0529f1" providerId="ADAL" clId="{2297A4AB-434B-457F-9811-6A48681F9A58}" dt="2022-12-12T20:09:20.218" v="1354" actId="478"/>
          <ac:spMkLst>
            <pc:docMk/>
            <pc:sldMk cId="1825208312" sldId="287"/>
            <ac:spMk id="6" creationId="{55DA3D5B-EEE1-4A8F-9F8B-5299F77CC824}"/>
          </ac:spMkLst>
        </pc:spChg>
        <pc:graphicFrameChg chg="mod">
          <ac:chgData name="Ďurejeová Lenka" userId="6a8d2d52-f88c-47f8-87c6-d9c8df0529f1" providerId="ADAL" clId="{2297A4AB-434B-457F-9811-6A48681F9A58}" dt="2022-12-12T20:10:04.192" v="1391" actId="20577"/>
          <ac:graphicFrameMkLst>
            <pc:docMk/>
            <pc:sldMk cId="1825208312" sldId="287"/>
            <ac:graphicFrameMk id="7" creationId="{3633CD1A-CF87-471C-9923-055B08414772}"/>
          </ac:graphicFrameMkLst>
        </pc:graphicFrameChg>
      </pc:sldChg>
      <pc:sldChg chg="modSp mod">
        <pc:chgData name="Ďurejeová Lenka" userId="6a8d2d52-f88c-47f8-87c6-d9c8df0529f1" providerId="ADAL" clId="{2297A4AB-434B-457F-9811-6A48681F9A58}" dt="2022-12-13T07:01:22.130" v="3552" actId="113"/>
        <pc:sldMkLst>
          <pc:docMk/>
          <pc:sldMk cId="3603977212" sldId="288"/>
        </pc:sldMkLst>
        <pc:spChg chg="mod">
          <ac:chgData name="Ďurejeová Lenka" userId="6a8d2d52-f88c-47f8-87c6-d9c8df0529f1" providerId="ADAL" clId="{2297A4AB-434B-457F-9811-6A48681F9A58}" dt="2022-12-12T08:15:51.146" v="15" actId="20577"/>
          <ac:spMkLst>
            <pc:docMk/>
            <pc:sldMk cId="3603977212" sldId="288"/>
            <ac:spMk id="2" creationId="{EB553698-FAD9-4A33-99C9-7904DB6413CA}"/>
          </ac:spMkLst>
        </pc:spChg>
        <pc:graphicFrameChg chg="mod modGraphic">
          <ac:chgData name="Ďurejeová Lenka" userId="6a8d2d52-f88c-47f8-87c6-d9c8df0529f1" providerId="ADAL" clId="{2297A4AB-434B-457F-9811-6A48681F9A58}" dt="2022-12-13T07:01:22.130" v="3552" actId="113"/>
          <ac:graphicFrameMkLst>
            <pc:docMk/>
            <pc:sldMk cId="3603977212" sldId="288"/>
            <ac:graphicFrameMk id="7" creationId="{3633CD1A-CF87-471C-9923-055B08414772}"/>
          </ac:graphicFrameMkLst>
        </pc:graphicFrameChg>
      </pc:sldChg>
      <pc:sldChg chg="del">
        <pc:chgData name="Ďurejeová Lenka" userId="6a8d2d52-f88c-47f8-87c6-d9c8df0529f1" providerId="ADAL" clId="{2297A4AB-434B-457F-9811-6A48681F9A58}" dt="2022-12-12T08:15:39.224" v="0" actId="47"/>
        <pc:sldMkLst>
          <pc:docMk/>
          <pc:sldMk cId="3567601357" sldId="289"/>
        </pc:sldMkLst>
      </pc:sldChg>
      <pc:sldChg chg="delSp modSp mod">
        <pc:chgData name="Ďurejeová Lenka" userId="6a8d2d52-f88c-47f8-87c6-d9c8df0529f1" providerId="ADAL" clId="{2297A4AB-434B-457F-9811-6A48681F9A58}" dt="2022-12-13T07:00:10.442" v="3512" actId="20577"/>
        <pc:sldMkLst>
          <pc:docMk/>
          <pc:sldMk cId="3938366280" sldId="293"/>
        </pc:sldMkLst>
        <pc:spChg chg="mod">
          <ac:chgData name="Ďurejeová Lenka" userId="6a8d2d52-f88c-47f8-87c6-d9c8df0529f1" providerId="ADAL" clId="{2297A4AB-434B-457F-9811-6A48681F9A58}" dt="2022-12-13T07:00:10.442" v="3512" actId="20577"/>
          <ac:spMkLst>
            <pc:docMk/>
            <pc:sldMk cId="3938366280" sldId="293"/>
            <ac:spMk id="6" creationId="{91064789-F337-4550-89CB-BDBBF3CE6544}"/>
          </ac:spMkLst>
        </pc:spChg>
        <pc:spChg chg="mod">
          <ac:chgData name="Ďurejeová Lenka" userId="6a8d2d52-f88c-47f8-87c6-d9c8df0529f1" providerId="ADAL" clId="{2297A4AB-434B-457F-9811-6A48681F9A58}" dt="2022-12-13T06:59:59.191" v="3506" actId="404"/>
          <ac:spMkLst>
            <pc:docMk/>
            <pc:sldMk cId="3938366280" sldId="293"/>
            <ac:spMk id="8" creationId="{F56A59C2-B565-447C-A7C7-FA05E4F75296}"/>
          </ac:spMkLst>
        </pc:spChg>
        <pc:spChg chg="del">
          <ac:chgData name="Ďurejeová Lenka" userId="6a8d2d52-f88c-47f8-87c6-d9c8df0529f1" providerId="ADAL" clId="{2297A4AB-434B-457F-9811-6A48681F9A58}" dt="2022-12-12T08:25:24.045" v="191" actId="478"/>
          <ac:spMkLst>
            <pc:docMk/>
            <pc:sldMk cId="3938366280" sldId="293"/>
            <ac:spMk id="9" creationId="{F3F99975-F533-44CD-A17E-8E22A5A4305F}"/>
          </ac:spMkLst>
        </pc:spChg>
        <pc:spChg chg="del mod">
          <ac:chgData name="Ďurejeová Lenka" userId="6a8d2d52-f88c-47f8-87c6-d9c8df0529f1" providerId="ADAL" clId="{2297A4AB-434B-457F-9811-6A48681F9A58}" dt="2022-12-12T08:25:25.905" v="192" actId="478"/>
          <ac:spMkLst>
            <pc:docMk/>
            <pc:sldMk cId="3938366280" sldId="293"/>
            <ac:spMk id="10" creationId="{EDE98BFC-0A48-44BB-B529-6D0A760E0C27}"/>
          </ac:spMkLst>
        </pc:spChg>
      </pc:sldChg>
      <pc:sldChg chg="addSp delSp modSp add mod">
        <pc:chgData name="Ďurejeová Lenka" userId="6a8d2d52-f88c-47f8-87c6-d9c8df0529f1" providerId="ADAL" clId="{2297A4AB-434B-457F-9811-6A48681F9A58}" dt="2022-12-13T07:02:40.722" v="3557" actId="20577"/>
        <pc:sldMkLst>
          <pc:docMk/>
          <pc:sldMk cId="1637512304" sldId="294"/>
        </pc:sldMkLst>
        <pc:spChg chg="mod">
          <ac:chgData name="Ďurejeová Lenka" userId="6a8d2d52-f88c-47f8-87c6-d9c8df0529f1" providerId="ADAL" clId="{2297A4AB-434B-457F-9811-6A48681F9A58}" dt="2022-12-12T19:55:30.462" v="725" actId="20577"/>
          <ac:spMkLst>
            <pc:docMk/>
            <pc:sldMk cId="1637512304" sldId="294"/>
            <ac:spMk id="2" creationId="{EB553698-FAD9-4A33-99C9-7904DB6413CA}"/>
          </ac:spMkLst>
        </pc:spChg>
        <pc:spChg chg="mod">
          <ac:chgData name="Ďurejeová Lenka" userId="6a8d2d52-f88c-47f8-87c6-d9c8df0529f1" providerId="ADAL" clId="{2297A4AB-434B-457F-9811-6A48681F9A58}" dt="2022-12-12T19:58:56.034" v="862" actId="1076"/>
          <ac:spMkLst>
            <pc:docMk/>
            <pc:sldMk cId="1637512304" sldId="294"/>
            <ac:spMk id="3" creationId="{E299B8C6-753D-41E0-874C-AA24E3B1595E}"/>
          </ac:spMkLst>
        </pc:spChg>
        <pc:spChg chg="del">
          <ac:chgData name="Ďurejeová Lenka" userId="6a8d2d52-f88c-47f8-87c6-d9c8df0529f1" providerId="ADAL" clId="{2297A4AB-434B-457F-9811-6A48681F9A58}" dt="2022-12-12T19:54:49.389" v="686" actId="478"/>
          <ac:spMkLst>
            <pc:docMk/>
            <pc:sldMk cId="1637512304" sldId="294"/>
            <ac:spMk id="8" creationId="{2A737985-024F-4E01-BE9E-F1C16FEC6897}"/>
          </ac:spMkLst>
        </pc:spChg>
        <pc:spChg chg="add mod">
          <ac:chgData name="Ďurejeová Lenka" userId="6a8d2d52-f88c-47f8-87c6-d9c8df0529f1" providerId="ADAL" clId="{2297A4AB-434B-457F-9811-6A48681F9A58}" dt="2022-12-12T20:08:17.362" v="1327" actId="1076"/>
          <ac:spMkLst>
            <pc:docMk/>
            <pc:sldMk cId="1637512304" sldId="294"/>
            <ac:spMk id="9" creationId="{94FBA720-0857-4A84-916F-682115F72E62}"/>
          </ac:spMkLst>
        </pc:spChg>
        <pc:spChg chg="add mod">
          <ac:chgData name="Ďurejeová Lenka" userId="6a8d2d52-f88c-47f8-87c6-d9c8df0529f1" providerId="ADAL" clId="{2297A4AB-434B-457F-9811-6A48681F9A58}" dt="2022-12-12T19:58:35.183" v="835" actId="20577"/>
          <ac:spMkLst>
            <pc:docMk/>
            <pc:sldMk cId="1637512304" sldId="294"/>
            <ac:spMk id="10" creationId="{46108E77-BD74-4926-9D23-407F94D6E7DA}"/>
          </ac:spMkLst>
        </pc:spChg>
        <pc:spChg chg="add mod">
          <ac:chgData name="Ďurejeová Lenka" userId="6a8d2d52-f88c-47f8-87c6-d9c8df0529f1" providerId="ADAL" clId="{2297A4AB-434B-457F-9811-6A48681F9A58}" dt="2022-12-12T19:59:00.955" v="863" actId="14100"/>
          <ac:spMkLst>
            <pc:docMk/>
            <pc:sldMk cId="1637512304" sldId="294"/>
            <ac:spMk id="11" creationId="{7FDFE4F8-589F-4975-A93A-F8ED4C5C749C}"/>
          </ac:spMkLst>
        </pc:spChg>
        <pc:spChg chg="add mod">
          <ac:chgData name="Ďurejeová Lenka" userId="6a8d2d52-f88c-47f8-87c6-d9c8df0529f1" providerId="ADAL" clId="{2297A4AB-434B-457F-9811-6A48681F9A58}" dt="2022-12-13T07:02:40.722" v="3557" actId="20577"/>
          <ac:spMkLst>
            <pc:docMk/>
            <pc:sldMk cId="1637512304" sldId="294"/>
            <ac:spMk id="14" creationId="{BB1A90E0-6D53-48FD-B63A-45EFBB9E64C8}"/>
          </ac:spMkLst>
        </pc:spChg>
        <pc:spChg chg="add mod">
          <ac:chgData name="Ďurejeová Lenka" userId="6a8d2d52-f88c-47f8-87c6-d9c8df0529f1" providerId="ADAL" clId="{2297A4AB-434B-457F-9811-6A48681F9A58}" dt="2022-12-12T20:08:48.050" v="1334" actId="14100"/>
          <ac:spMkLst>
            <pc:docMk/>
            <pc:sldMk cId="1637512304" sldId="294"/>
            <ac:spMk id="15" creationId="{7ADA0CF1-1190-4A06-BA40-BA2E64EB2D16}"/>
          </ac:spMkLst>
        </pc:spChg>
        <pc:graphicFrameChg chg="del">
          <ac:chgData name="Ďurejeová Lenka" userId="6a8d2d52-f88c-47f8-87c6-d9c8df0529f1" providerId="ADAL" clId="{2297A4AB-434B-457F-9811-6A48681F9A58}" dt="2022-12-12T19:54:52.394" v="687" actId="478"/>
          <ac:graphicFrameMkLst>
            <pc:docMk/>
            <pc:sldMk cId="1637512304" sldId="294"/>
            <ac:graphicFrameMk id="6" creationId="{42A366E8-A020-4224-94EC-53B038AF08CC}"/>
          </ac:graphicFrameMkLst>
        </pc:graphicFrameChg>
        <pc:graphicFrameChg chg="mod modGraphic">
          <ac:chgData name="Ďurejeová Lenka" userId="6a8d2d52-f88c-47f8-87c6-d9c8df0529f1" providerId="ADAL" clId="{2297A4AB-434B-457F-9811-6A48681F9A58}" dt="2022-12-13T06:32:41.658" v="2668" actId="404"/>
          <ac:graphicFrameMkLst>
            <pc:docMk/>
            <pc:sldMk cId="1637512304" sldId="294"/>
            <ac:graphicFrameMk id="7" creationId="{E51CF826-E138-481E-9D13-8D6F26FA44F4}"/>
          </ac:graphicFrameMkLst>
        </pc:graphicFrameChg>
        <pc:graphicFrameChg chg="add del mod">
          <ac:chgData name="Ďurejeová Lenka" userId="6a8d2d52-f88c-47f8-87c6-d9c8df0529f1" providerId="ADAL" clId="{2297A4AB-434B-457F-9811-6A48681F9A58}" dt="2022-12-12T20:00:30.500" v="870" actId="478"/>
          <ac:graphicFrameMkLst>
            <pc:docMk/>
            <pc:sldMk cId="1637512304" sldId="294"/>
            <ac:graphicFrameMk id="12" creationId="{51100E70-45EB-4F14-ADD0-406B1A752B7B}"/>
          </ac:graphicFrameMkLst>
        </pc:graphicFrameChg>
        <pc:graphicFrameChg chg="add mod modGraphic">
          <ac:chgData name="Ďurejeová Lenka" userId="6a8d2d52-f88c-47f8-87c6-d9c8df0529f1" providerId="ADAL" clId="{2297A4AB-434B-457F-9811-6A48681F9A58}" dt="2022-12-13T06:34:41.950" v="2727" actId="20577"/>
          <ac:graphicFrameMkLst>
            <pc:docMk/>
            <pc:sldMk cId="1637512304" sldId="294"/>
            <ac:graphicFrameMk id="13" creationId="{350805E5-188E-4538-9643-3CAD3874176B}"/>
          </ac:graphicFrameMkLst>
        </pc:graphicFrameChg>
      </pc:sldChg>
    </pc:docChg>
  </pc:docChgLst>
  <pc:docChgLst>
    <pc:chgData name="Ďurejeová Lenka" userId="6a8d2d52-f88c-47f8-87c6-d9c8df0529f1" providerId="ADAL" clId="{940D577F-F4CA-40A5-B2BC-909F85042C51}"/>
    <pc:docChg chg="undo custSel addSld delSld modSld modSection">
      <pc:chgData name="Ďurejeová Lenka" userId="6a8d2d52-f88c-47f8-87c6-d9c8df0529f1" providerId="ADAL" clId="{940D577F-F4CA-40A5-B2BC-909F85042C51}" dt="2023-01-17T07:29:25.567" v="1259" actId="1076"/>
      <pc:docMkLst>
        <pc:docMk/>
      </pc:docMkLst>
      <pc:sldChg chg="modSp mod">
        <pc:chgData name="Ďurejeová Lenka" userId="6a8d2d52-f88c-47f8-87c6-d9c8df0529f1" providerId="ADAL" clId="{940D577F-F4CA-40A5-B2BC-909F85042C51}" dt="2023-01-17T06:14:02.572" v="17" actId="20577"/>
        <pc:sldMkLst>
          <pc:docMk/>
          <pc:sldMk cId="2476815219" sldId="256"/>
        </pc:sldMkLst>
        <pc:spChg chg="mod">
          <ac:chgData name="Ďurejeová Lenka" userId="6a8d2d52-f88c-47f8-87c6-d9c8df0529f1" providerId="ADAL" clId="{940D577F-F4CA-40A5-B2BC-909F85042C51}" dt="2023-01-17T06:14:02.572" v="17" actId="20577"/>
          <ac:spMkLst>
            <pc:docMk/>
            <pc:sldMk cId="2476815219" sldId="256"/>
            <ac:spMk id="6" creationId="{00000000-0000-0000-0000-000000000000}"/>
          </ac:spMkLst>
        </pc:spChg>
      </pc:sldChg>
      <pc:sldChg chg="modSp mod">
        <pc:chgData name="Ďurejeová Lenka" userId="6a8d2d52-f88c-47f8-87c6-d9c8df0529f1" providerId="ADAL" clId="{940D577F-F4CA-40A5-B2BC-909F85042C51}" dt="2023-01-17T06:59:10.415" v="1066" actId="20577"/>
        <pc:sldMkLst>
          <pc:docMk/>
          <pc:sldMk cId="4161726764" sldId="274"/>
        </pc:sldMkLst>
        <pc:spChg chg="mod">
          <ac:chgData name="Ďurejeová Lenka" userId="6a8d2d52-f88c-47f8-87c6-d9c8df0529f1" providerId="ADAL" clId="{940D577F-F4CA-40A5-B2BC-909F85042C51}" dt="2023-01-17T06:59:10.415" v="1066" actId="20577"/>
          <ac:spMkLst>
            <pc:docMk/>
            <pc:sldMk cId="4161726764" sldId="274"/>
            <ac:spMk id="11" creationId="{1AC68930-2CE1-4F9F-B19E-E84120D411EF}"/>
          </ac:spMkLst>
        </pc:spChg>
      </pc:sldChg>
      <pc:sldChg chg="addSp delSp modSp mod">
        <pc:chgData name="Ďurejeová Lenka" userId="6a8d2d52-f88c-47f8-87c6-d9c8df0529f1" providerId="ADAL" clId="{940D577F-F4CA-40A5-B2BC-909F85042C51}" dt="2023-01-17T06:57:25.259" v="1029" actId="113"/>
        <pc:sldMkLst>
          <pc:docMk/>
          <pc:sldMk cId="1331418933" sldId="286"/>
        </pc:sldMkLst>
        <pc:spChg chg="mod">
          <ac:chgData name="Ďurejeová Lenka" userId="6a8d2d52-f88c-47f8-87c6-d9c8df0529f1" providerId="ADAL" clId="{940D577F-F4CA-40A5-B2BC-909F85042C51}" dt="2023-01-17T06:40:51.657" v="791" actId="20577"/>
          <ac:spMkLst>
            <pc:docMk/>
            <pc:sldMk cId="1331418933" sldId="286"/>
            <ac:spMk id="2" creationId="{EB553698-FAD9-4A33-99C9-7904DB6413CA}"/>
          </ac:spMkLst>
        </pc:spChg>
        <pc:spChg chg="add mod">
          <ac:chgData name="Ďurejeová Lenka" userId="6a8d2d52-f88c-47f8-87c6-d9c8df0529f1" providerId="ADAL" clId="{940D577F-F4CA-40A5-B2BC-909F85042C51}" dt="2023-01-17T06:57:25.259" v="1029" actId="113"/>
          <ac:spMkLst>
            <pc:docMk/>
            <pc:sldMk cId="1331418933" sldId="286"/>
            <ac:spMk id="10" creationId="{F8BD49AE-5FF6-4325-AB37-7BBA85692111}"/>
          </ac:spMkLst>
        </pc:spChg>
        <pc:spChg chg="del">
          <ac:chgData name="Ďurejeová Lenka" userId="6a8d2d52-f88c-47f8-87c6-d9c8df0529f1" providerId="ADAL" clId="{940D577F-F4CA-40A5-B2BC-909F85042C51}" dt="2023-01-17T06:13:42.780" v="7" actId="478"/>
          <ac:spMkLst>
            <pc:docMk/>
            <pc:sldMk cId="1331418933" sldId="286"/>
            <ac:spMk id="12" creationId="{44FFAE66-CB83-47E4-A7B6-1C8188583838}"/>
          </ac:spMkLst>
        </pc:spChg>
        <pc:spChg chg="del">
          <ac:chgData name="Ďurejeová Lenka" userId="6a8d2d52-f88c-47f8-87c6-d9c8df0529f1" providerId="ADAL" clId="{940D577F-F4CA-40A5-B2BC-909F85042C51}" dt="2023-01-17T06:13:41.250" v="6" actId="478"/>
          <ac:spMkLst>
            <pc:docMk/>
            <pc:sldMk cId="1331418933" sldId="286"/>
            <ac:spMk id="13" creationId="{9D64EB49-3948-44F2-B45C-9E479840410E}"/>
          </ac:spMkLst>
        </pc:spChg>
        <pc:graphicFrameChg chg="del">
          <ac:chgData name="Ďurejeová Lenka" userId="6a8d2d52-f88c-47f8-87c6-d9c8df0529f1" providerId="ADAL" clId="{940D577F-F4CA-40A5-B2BC-909F85042C51}" dt="2023-01-17T06:13:37.500" v="4" actId="478"/>
          <ac:graphicFrameMkLst>
            <pc:docMk/>
            <pc:sldMk cId="1331418933" sldId="286"/>
            <ac:graphicFrameMk id="6" creationId="{42A366E8-A020-4224-94EC-53B038AF08CC}"/>
          </ac:graphicFrameMkLst>
        </pc:graphicFrameChg>
        <pc:graphicFrameChg chg="del">
          <ac:chgData name="Ďurejeová Lenka" userId="6a8d2d52-f88c-47f8-87c6-d9c8df0529f1" providerId="ADAL" clId="{940D577F-F4CA-40A5-B2BC-909F85042C51}" dt="2023-01-17T06:13:38.789" v="5" actId="478"/>
          <ac:graphicFrameMkLst>
            <pc:docMk/>
            <pc:sldMk cId="1331418933" sldId="286"/>
            <ac:graphicFrameMk id="11" creationId="{85AB252A-BCD3-4957-9619-12542D15CD69}"/>
          </ac:graphicFrameMkLst>
        </pc:graphicFrameChg>
      </pc:sldChg>
      <pc:sldChg chg="del">
        <pc:chgData name="Ďurejeová Lenka" userId="6a8d2d52-f88c-47f8-87c6-d9c8df0529f1" providerId="ADAL" clId="{940D577F-F4CA-40A5-B2BC-909F85042C51}" dt="2023-01-17T06:13:32.623" v="1" actId="47"/>
        <pc:sldMkLst>
          <pc:docMk/>
          <pc:sldMk cId="1825208312" sldId="287"/>
        </pc:sldMkLst>
      </pc:sldChg>
      <pc:sldChg chg="addSp modSp add mod">
        <pc:chgData name="Ďurejeová Lenka" userId="6a8d2d52-f88c-47f8-87c6-d9c8df0529f1" providerId="ADAL" clId="{940D577F-F4CA-40A5-B2BC-909F85042C51}" dt="2023-01-17T07:29:25.567" v="1259" actId="1076"/>
        <pc:sldMkLst>
          <pc:docMk/>
          <pc:sldMk cId="3868608740" sldId="287"/>
        </pc:sldMkLst>
        <pc:spChg chg="mod">
          <ac:chgData name="Ďurejeová Lenka" userId="6a8d2d52-f88c-47f8-87c6-d9c8df0529f1" providerId="ADAL" clId="{940D577F-F4CA-40A5-B2BC-909F85042C51}" dt="2023-01-17T06:31:57.434" v="501" actId="20577"/>
          <ac:spMkLst>
            <pc:docMk/>
            <pc:sldMk cId="3868608740" sldId="287"/>
            <ac:spMk id="2" creationId="{EB553698-FAD9-4A33-99C9-7904DB6413CA}"/>
          </ac:spMkLst>
        </pc:spChg>
        <pc:spChg chg="mod">
          <ac:chgData name="Ďurejeová Lenka" userId="6a8d2d52-f88c-47f8-87c6-d9c8df0529f1" providerId="ADAL" clId="{940D577F-F4CA-40A5-B2BC-909F85042C51}" dt="2023-01-17T07:29:17.040" v="1258" actId="20577"/>
          <ac:spMkLst>
            <pc:docMk/>
            <pc:sldMk cId="3868608740" sldId="287"/>
            <ac:spMk id="10" creationId="{F8BD49AE-5FF6-4325-AB37-7BBA85692111}"/>
          </ac:spMkLst>
        </pc:spChg>
        <pc:picChg chg="add mod">
          <ac:chgData name="Ďurejeová Lenka" userId="6a8d2d52-f88c-47f8-87c6-d9c8df0529f1" providerId="ADAL" clId="{940D577F-F4CA-40A5-B2BC-909F85042C51}" dt="2023-01-17T07:29:25.567" v="1259" actId="1076"/>
          <ac:picMkLst>
            <pc:docMk/>
            <pc:sldMk cId="3868608740" sldId="287"/>
            <ac:picMk id="6" creationId="{297C5D52-C69F-4477-9A1E-ED1C1F9F12A3}"/>
          </ac:picMkLst>
        </pc:picChg>
      </pc:sldChg>
      <pc:sldChg chg="addSp delSp modSp add mod">
        <pc:chgData name="Ďurejeová Lenka" userId="6a8d2d52-f88c-47f8-87c6-d9c8df0529f1" providerId="ADAL" clId="{940D577F-F4CA-40A5-B2BC-909F85042C51}" dt="2023-01-17T06:58:59.503" v="1051" actId="14100"/>
        <pc:sldMkLst>
          <pc:docMk/>
          <pc:sldMk cId="2525011969" sldId="288"/>
        </pc:sldMkLst>
        <pc:spChg chg="mod">
          <ac:chgData name="Ďurejeová Lenka" userId="6a8d2d52-f88c-47f8-87c6-d9c8df0529f1" providerId="ADAL" clId="{940D577F-F4CA-40A5-B2BC-909F85042C51}" dt="2023-01-17T06:58:07.850" v="1045" actId="20577"/>
          <ac:spMkLst>
            <pc:docMk/>
            <pc:sldMk cId="2525011969" sldId="288"/>
            <ac:spMk id="2" creationId="{EB553698-FAD9-4A33-99C9-7904DB6413CA}"/>
          </ac:spMkLst>
        </pc:spChg>
        <pc:spChg chg="del">
          <ac:chgData name="Ďurejeová Lenka" userId="6a8d2d52-f88c-47f8-87c6-d9c8df0529f1" providerId="ADAL" clId="{940D577F-F4CA-40A5-B2BC-909F85042C51}" dt="2023-01-17T06:52:02.086" v="1002" actId="478"/>
          <ac:spMkLst>
            <pc:docMk/>
            <pc:sldMk cId="2525011969" sldId="288"/>
            <ac:spMk id="10" creationId="{F8BD49AE-5FF6-4325-AB37-7BBA85692111}"/>
          </ac:spMkLst>
        </pc:spChg>
        <pc:picChg chg="add del mod">
          <ac:chgData name="Ďurejeová Lenka" userId="6a8d2d52-f88c-47f8-87c6-d9c8df0529f1" providerId="ADAL" clId="{940D577F-F4CA-40A5-B2BC-909F85042C51}" dt="2023-01-17T06:54:40.324" v="1015" actId="478"/>
          <ac:picMkLst>
            <pc:docMk/>
            <pc:sldMk cId="2525011969" sldId="288"/>
            <ac:picMk id="6" creationId="{081E713A-9540-4146-81E2-202796B1F1A6}"/>
          </ac:picMkLst>
        </pc:picChg>
        <pc:picChg chg="add mod">
          <ac:chgData name="Ďurejeová Lenka" userId="6a8d2d52-f88c-47f8-87c6-d9c8df0529f1" providerId="ADAL" clId="{940D577F-F4CA-40A5-B2BC-909F85042C51}" dt="2023-01-17T06:58:00.430" v="1033" actId="1076"/>
          <ac:picMkLst>
            <pc:docMk/>
            <pc:sldMk cId="2525011969" sldId="288"/>
            <ac:picMk id="8" creationId="{EF687203-23F2-4667-A6F0-9E7323CA6FDD}"/>
          </ac:picMkLst>
        </pc:picChg>
        <pc:picChg chg="add mod">
          <ac:chgData name="Ďurejeová Lenka" userId="6a8d2d52-f88c-47f8-87c6-d9c8df0529f1" providerId="ADAL" clId="{940D577F-F4CA-40A5-B2BC-909F85042C51}" dt="2023-01-17T06:58:03.510" v="1034" actId="1076"/>
          <ac:picMkLst>
            <pc:docMk/>
            <pc:sldMk cId="2525011969" sldId="288"/>
            <ac:picMk id="11" creationId="{727D1BB5-C84B-4A51-A3F6-19A33089AF81}"/>
          </ac:picMkLst>
        </pc:picChg>
        <pc:picChg chg="add del mod">
          <ac:chgData name="Ďurejeová Lenka" userId="6a8d2d52-f88c-47f8-87c6-d9c8df0529f1" providerId="ADAL" clId="{940D577F-F4CA-40A5-B2BC-909F85042C51}" dt="2023-01-17T06:58:38.610" v="1048" actId="478"/>
          <ac:picMkLst>
            <pc:docMk/>
            <pc:sldMk cId="2525011969" sldId="288"/>
            <ac:picMk id="13" creationId="{ACA44DE8-9743-4AA3-B23F-80DC5D122D17}"/>
          </ac:picMkLst>
        </pc:picChg>
        <pc:picChg chg="add mod">
          <ac:chgData name="Ďurejeová Lenka" userId="6a8d2d52-f88c-47f8-87c6-d9c8df0529f1" providerId="ADAL" clId="{940D577F-F4CA-40A5-B2BC-909F85042C51}" dt="2023-01-17T06:58:59.503" v="1051" actId="14100"/>
          <ac:picMkLst>
            <pc:docMk/>
            <pc:sldMk cId="2525011969" sldId="288"/>
            <ac:picMk id="15" creationId="{8DA548E2-E38A-466F-B6D4-28A8FE3090C6}"/>
          </ac:picMkLst>
        </pc:picChg>
      </pc:sldChg>
      <pc:sldChg chg="del">
        <pc:chgData name="Ďurejeová Lenka" userId="6a8d2d52-f88c-47f8-87c6-d9c8df0529f1" providerId="ADAL" clId="{940D577F-F4CA-40A5-B2BC-909F85042C51}" dt="2023-01-17T06:13:33.311" v="2" actId="47"/>
        <pc:sldMkLst>
          <pc:docMk/>
          <pc:sldMk cId="3603977212" sldId="288"/>
        </pc:sldMkLst>
      </pc:sldChg>
      <pc:sldChg chg="del">
        <pc:chgData name="Ďurejeová Lenka" userId="6a8d2d52-f88c-47f8-87c6-d9c8df0529f1" providerId="ADAL" clId="{940D577F-F4CA-40A5-B2BC-909F85042C51}" dt="2023-01-17T06:13:34.049" v="3" actId="47"/>
        <pc:sldMkLst>
          <pc:docMk/>
          <pc:sldMk cId="3938366280" sldId="293"/>
        </pc:sldMkLst>
      </pc:sldChg>
      <pc:sldChg chg="del">
        <pc:chgData name="Ďurejeová Lenka" userId="6a8d2d52-f88c-47f8-87c6-d9c8df0529f1" providerId="ADAL" clId="{940D577F-F4CA-40A5-B2BC-909F85042C51}" dt="2023-01-17T06:13:31.431" v="0" actId="47"/>
        <pc:sldMkLst>
          <pc:docMk/>
          <pc:sldMk cId="1637512304" sldId="294"/>
        </pc:sldMkLst>
      </pc:sldChg>
    </pc:docChg>
  </pc:docChgLst>
  <pc:docChgLst>
    <pc:chgData name="Ďurejeová Lenka" userId="6a8d2d52-f88c-47f8-87c6-d9c8df0529f1" providerId="ADAL" clId="{F3212A28-8640-4492-82FC-801A447D5BFA}"/>
    <pc:docChg chg="undo custSel addSld delSld modSld modSection">
      <pc:chgData name="Ďurejeová Lenka" userId="6a8d2d52-f88c-47f8-87c6-d9c8df0529f1" providerId="ADAL" clId="{F3212A28-8640-4492-82FC-801A447D5BFA}" dt="2023-01-24T14:32:46.617" v="1633" actId="403"/>
      <pc:docMkLst>
        <pc:docMk/>
      </pc:docMkLst>
      <pc:sldChg chg="modSp mod">
        <pc:chgData name="Ďurejeová Lenka" userId="6a8d2d52-f88c-47f8-87c6-d9c8df0529f1" providerId="ADAL" clId="{F3212A28-8640-4492-82FC-801A447D5BFA}" dt="2023-01-24T08:12:53.868" v="38" actId="1076"/>
        <pc:sldMkLst>
          <pc:docMk/>
          <pc:sldMk cId="2476815219" sldId="256"/>
        </pc:sldMkLst>
        <pc:spChg chg="mod">
          <ac:chgData name="Ďurejeová Lenka" userId="6a8d2d52-f88c-47f8-87c6-d9c8df0529f1" providerId="ADAL" clId="{F3212A28-8640-4492-82FC-801A447D5BFA}" dt="2023-01-24T08:12:40.024" v="37" actId="20577"/>
          <ac:spMkLst>
            <pc:docMk/>
            <pc:sldMk cId="2476815219" sldId="256"/>
            <ac:spMk id="5" creationId="{00000000-0000-0000-0000-000000000000}"/>
          </ac:spMkLst>
        </pc:spChg>
        <pc:spChg chg="mod">
          <ac:chgData name="Ďurejeová Lenka" userId="6a8d2d52-f88c-47f8-87c6-d9c8df0529f1" providerId="ADAL" clId="{F3212A28-8640-4492-82FC-801A447D5BFA}" dt="2023-01-24T08:12:53.868" v="38" actId="1076"/>
          <ac:spMkLst>
            <pc:docMk/>
            <pc:sldMk cId="2476815219" sldId="256"/>
            <ac:spMk id="6" creationId="{00000000-0000-0000-0000-000000000000}"/>
          </ac:spMkLst>
        </pc:spChg>
      </pc:sldChg>
      <pc:sldChg chg="modSp mod">
        <pc:chgData name="Ďurejeová Lenka" userId="6a8d2d52-f88c-47f8-87c6-d9c8df0529f1" providerId="ADAL" clId="{F3212A28-8640-4492-82FC-801A447D5BFA}" dt="2023-01-24T12:46:53.497" v="408" actId="20577"/>
        <pc:sldMkLst>
          <pc:docMk/>
          <pc:sldMk cId="4161726764" sldId="274"/>
        </pc:sldMkLst>
        <pc:spChg chg="mod">
          <ac:chgData name="Ďurejeová Lenka" userId="6a8d2d52-f88c-47f8-87c6-d9c8df0529f1" providerId="ADAL" clId="{F3212A28-8640-4492-82FC-801A447D5BFA}" dt="2023-01-24T12:46:53.497" v="408" actId="20577"/>
          <ac:spMkLst>
            <pc:docMk/>
            <pc:sldMk cId="4161726764" sldId="274"/>
            <ac:spMk id="11" creationId="{1AC68930-2CE1-4F9F-B19E-E84120D411EF}"/>
          </ac:spMkLst>
        </pc:spChg>
      </pc:sldChg>
      <pc:sldChg chg="addSp delSp modSp mod">
        <pc:chgData name="Ďurejeová Lenka" userId="6a8d2d52-f88c-47f8-87c6-d9c8df0529f1" providerId="ADAL" clId="{F3212A28-8640-4492-82FC-801A447D5BFA}" dt="2023-01-24T14:24:56.252" v="1384" actId="113"/>
        <pc:sldMkLst>
          <pc:docMk/>
          <pc:sldMk cId="1331418933" sldId="286"/>
        </pc:sldMkLst>
        <pc:spChg chg="del mod">
          <ac:chgData name="Ďurejeová Lenka" userId="6a8d2d52-f88c-47f8-87c6-d9c8df0529f1" providerId="ADAL" clId="{F3212A28-8640-4492-82FC-801A447D5BFA}" dt="2023-01-24T13:18:38.316" v="1373" actId="478"/>
          <ac:spMkLst>
            <pc:docMk/>
            <pc:sldMk cId="1331418933" sldId="286"/>
            <ac:spMk id="10" creationId="{F8BD49AE-5FF6-4325-AB37-7BBA85692111}"/>
          </ac:spMkLst>
        </pc:spChg>
        <pc:graphicFrameChg chg="add del mod modGraphic">
          <ac:chgData name="Ďurejeová Lenka" userId="6a8d2d52-f88c-47f8-87c6-d9c8df0529f1" providerId="ADAL" clId="{F3212A28-8640-4492-82FC-801A447D5BFA}" dt="2023-01-24T13:05:06.704" v="1010" actId="478"/>
          <ac:graphicFrameMkLst>
            <pc:docMk/>
            <pc:sldMk cId="1331418933" sldId="286"/>
            <ac:graphicFrameMk id="3" creationId="{80468F3A-BC6F-4A4C-BBFC-95D37FE9D4C7}"/>
          </ac:graphicFrameMkLst>
        </pc:graphicFrameChg>
        <pc:graphicFrameChg chg="add del mod modGraphic">
          <ac:chgData name="Ďurejeová Lenka" userId="6a8d2d52-f88c-47f8-87c6-d9c8df0529f1" providerId="ADAL" clId="{F3212A28-8640-4492-82FC-801A447D5BFA}" dt="2023-01-24T13:08:23.137" v="1028" actId="478"/>
          <ac:graphicFrameMkLst>
            <pc:docMk/>
            <pc:sldMk cId="1331418933" sldId="286"/>
            <ac:graphicFrameMk id="6" creationId="{7E499171-3A4A-43EB-9CAF-35FD2BC5DF3F}"/>
          </ac:graphicFrameMkLst>
        </pc:graphicFrameChg>
        <pc:graphicFrameChg chg="add del mod modGraphic">
          <ac:chgData name="Ďurejeová Lenka" userId="6a8d2d52-f88c-47f8-87c6-d9c8df0529f1" providerId="ADAL" clId="{F3212A28-8640-4492-82FC-801A447D5BFA}" dt="2023-01-24T13:10:48.909" v="1122" actId="478"/>
          <ac:graphicFrameMkLst>
            <pc:docMk/>
            <pc:sldMk cId="1331418933" sldId="286"/>
            <ac:graphicFrameMk id="7" creationId="{520CAF1A-9759-4B78-9968-EB9A3EAA6EB8}"/>
          </ac:graphicFrameMkLst>
        </pc:graphicFrameChg>
        <pc:graphicFrameChg chg="add mod modGraphic">
          <ac:chgData name="Ďurejeová Lenka" userId="6a8d2d52-f88c-47f8-87c6-d9c8df0529f1" providerId="ADAL" clId="{F3212A28-8640-4492-82FC-801A447D5BFA}" dt="2023-01-24T14:24:56.252" v="1384" actId="113"/>
          <ac:graphicFrameMkLst>
            <pc:docMk/>
            <pc:sldMk cId="1331418933" sldId="286"/>
            <ac:graphicFrameMk id="8" creationId="{2FB08CEF-7D8D-4E44-A69A-976238A1C22A}"/>
          </ac:graphicFrameMkLst>
        </pc:graphicFrameChg>
      </pc:sldChg>
      <pc:sldChg chg="del">
        <pc:chgData name="Ďurejeová Lenka" userId="6a8d2d52-f88c-47f8-87c6-d9c8df0529f1" providerId="ADAL" clId="{F3212A28-8640-4492-82FC-801A447D5BFA}" dt="2023-01-24T14:28:39.134" v="1414" actId="47"/>
        <pc:sldMkLst>
          <pc:docMk/>
          <pc:sldMk cId="3868608740" sldId="287"/>
        </pc:sldMkLst>
      </pc:sldChg>
      <pc:sldChg chg="addSp delSp modSp add mod">
        <pc:chgData name="Ďurejeová Lenka" userId="6a8d2d52-f88c-47f8-87c6-d9c8df0529f1" providerId="ADAL" clId="{F3212A28-8640-4492-82FC-801A447D5BFA}" dt="2023-01-24T14:32:07.568" v="1628" actId="1076"/>
        <pc:sldMkLst>
          <pc:docMk/>
          <pc:sldMk cId="2136605149" sldId="289"/>
        </pc:sldMkLst>
        <pc:spChg chg="mod">
          <ac:chgData name="Ďurejeová Lenka" userId="6a8d2d52-f88c-47f8-87c6-d9c8df0529f1" providerId="ADAL" clId="{F3212A28-8640-4492-82FC-801A447D5BFA}" dt="2023-01-24T14:32:07.568" v="1628" actId="1076"/>
          <ac:spMkLst>
            <pc:docMk/>
            <pc:sldMk cId="2136605149" sldId="289"/>
            <ac:spMk id="10" creationId="{F8BD49AE-5FF6-4325-AB37-7BBA85692111}"/>
          </ac:spMkLst>
        </pc:spChg>
        <pc:graphicFrameChg chg="add mod modGraphic">
          <ac:chgData name="Ďurejeová Lenka" userId="6a8d2d52-f88c-47f8-87c6-d9c8df0529f1" providerId="ADAL" clId="{F3212A28-8640-4492-82FC-801A447D5BFA}" dt="2023-01-24T14:31:53.964" v="1627" actId="14100"/>
          <ac:graphicFrameMkLst>
            <pc:docMk/>
            <pc:sldMk cId="2136605149" sldId="289"/>
            <ac:graphicFrameMk id="3" creationId="{A709DD62-B34A-4AF2-965B-C0ECEC8F1FB8}"/>
          </ac:graphicFrameMkLst>
        </pc:graphicFrameChg>
        <pc:picChg chg="del">
          <ac:chgData name="Ďurejeová Lenka" userId="6a8d2d52-f88c-47f8-87c6-d9c8df0529f1" providerId="ADAL" clId="{F3212A28-8640-4492-82FC-801A447D5BFA}" dt="2023-01-24T12:44:23.350" v="354" actId="478"/>
          <ac:picMkLst>
            <pc:docMk/>
            <pc:sldMk cId="2136605149" sldId="289"/>
            <ac:picMk id="6" creationId="{297C5D52-C69F-4477-9A1E-ED1C1F9F12A3}"/>
          </ac:picMkLst>
        </pc:picChg>
      </pc:sldChg>
      <pc:sldChg chg="addSp delSp modSp new mod">
        <pc:chgData name="Ďurejeová Lenka" userId="6a8d2d52-f88c-47f8-87c6-d9c8df0529f1" providerId="ADAL" clId="{F3212A28-8640-4492-82FC-801A447D5BFA}" dt="2023-01-24T14:32:46.617" v="1633" actId="403"/>
        <pc:sldMkLst>
          <pc:docMk/>
          <pc:sldMk cId="4124213313" sldId="290"/>
        </pc:sldMkLst>
        <pc:spChg chg="mod">
          <ac:chgData name="Ďurejeová Lenka" userId="6a8d2d52-f88c-47f8-87c6-d9c8df0529f1" providerId="ADAL" clId="{F3212A28-8640-4492-82FC-801A447D5BFA}" dt="2023-01-24T12:47:30.701" v="456" actId="20577"/>
          <ac:spMkLst>
            <pc:docMk/>
            <pc:sldMk cId="4124213313" sldId="290"/>
            <ac:spMk id="2" creationId="{D6076ABC-2B47-4E07-8FF2-40D16DAE628A}"/>
          </ac:spMkLst>
        </pc:spChg>
        <pc:spChg chg="del">
          <ac:chgData name="Ďurejeová Lenka" userId="6a8d2d52-f88c-47f8-87c6-d9c8df0529f1" providerId="ADAL" clId="{F3212A28-8640-4492-82FC-801A447D5BFA}" dt="2023-01-24T12:47:55.856" v="458" actId="478"/>
          <ac:spMkLst>
            <pc:docMk/>
            <pc:sldMk cId="4124213313" sldId="290"/>
            <ac:spMk id="3" creationId="{0D9DDE9D-CA64-426E-ACA5-79E4D35B8C7C}"/>
          </ac:spMkLst>
        </pc:spChg>
        <pc:spChg chg="mod">
          <ac:chgData name="Ďurejeová Lenka" userId="6a8d2d52-f88c-47f8-87c6-d9c8df0529f1" providerId="ADAL" clId="{F3212A28-8640-4492-82FC-801A447D5BFA}" dt="2023-01-24T12:48:12.195" v="460" actId="27636"/>
          <ac:spMkLst>
            <pc:docMk/>
            <pc:sldMk cId="4124213313" sldId="290"/>
            <ac:spMk id="4" creationId="{D6168B10-836C-4EA4-AACB-C78D07D80BDA}"/>
          </ac:spMkLst>
        </pc:spChg>
        <pc:spChg chg="mod">
          <ac:chgData name="Ďurejeová Lenka" userId="6a8d2d52-f88c-47f8-87c6-d9c8df0529f1" providerId="ADAL" clId="{F3212A28-8640-4492-82FC-801A447D5BFA}" dt="2023-01-24T14:32:46.617" v="1633" actId="403"/>
          <ac:spMkLst>
            <pc:docMk/>
            <pc:sldMk cId="4124213313" sldId="290"/>
            <ac:spMk id="6" creationId="{36EC5546-8C6E-4BBE-B87B-63D5B2B4DCF5}"/>
          </ac:spMkLst>
        </pc:spChg>
        <pc:graphicFrameChg chg="add mod modGraphic">
          <ac:chgData name="Ďurejeová Lenka" userId="6a8d2d52-f88c-47f8-87c6-d9c8df0529f1" providerId="ADAL" clId="{F3212A28-8640-4492-82FC-801A447D5BFA}" dt="2023-01-24T14:25:22.206" v="1410" actId="20577"/>
          <ac:graphicFrameMkLst>
            <pc:docMk/>
            <pc:sldMk cId="4124213313" sldId="290"/>
            <ac:graphicFrameMk id="7" creationId="{E38E38E8-FCC3-4E02-85B7-C66662D45AAA}"/>
          </ac:graphicFrameMkLst>
        </pc:graphicFrame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image" Target="../media/image3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image" Target="../media/image3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B0074D-170C-4EC2-8F02-ECFE9B21CF9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AA046EFA-8A32-4558-97D0-9123E13A1A39}">
      <dgm:prSet phldrT="[Text]"/>
      <dgm:spPr/>
      <dgm:t>
        <a:bodyPr/>
        <a:lstStyle/>
        <a:p>
          <a:r>
            <a:rPr lang="sk-SK" b="1" dirty="0"/>
            <a:t>DUÁLNE VZDLÁVANIE ZSSK</a:t>
          </a:r>
        </a:p>
      </dgm:t>
    </dgm:pt>
    <dgm:pt modelId="{FD91E598-DBD8-46C4-8E2F-F0C47548FE58}" type="parTrans" cxnId="{7A3F660F-9363-4BB9-AF20-F12A189C8023}">
      <dgm:prSet/>
      <dgm:spPr/>
      <dgm:t>
        <a:bodyPr/>
        <a:lstStyle/>
        <a:p>
          <a:endParaRPr lang="sk-SK"/>
        </a:p>
      </dgm:t>
    </dgm:pt>
    <dgm:pt modelId="{1A4F9357-5F4C-4470-8DF0-9C2A3B50EC90}" type="sibTrans" cxnId="{7A3F660F-9363-4BB9-AF20-F12A189C8023}">
      <dgm:prSet/>
      <dgm:spPr/>
      <dgm:t>
        <a:bodyPr/>
        <a:lstStyle/>
        <a:p>
          <a:endParaRPr lang="sk-SK"/>
        </a:p>
      </dgm:t>
    </dgm:pt>
    <dgm:pt modelId="{9942AFAC-C9AF-4C4B-B055-26D8A8D88DFB}">
      <dgm:prSet phldrT="[Text]"/>
      <dgm:spPr/>
      <dgm:t>
        <a:bodyPr/>
        <a:lstStyle/>
        <a:p>
          <a:r>
            <a:rPr lang="sk-SK" dirty="0"/>
            <a:t>Odbor rušňovodič </a:t>
          </a:r>
        </a:p>
      </dgm:t>
    </dgm:pt>
    <dgm:pt modelId="{5F59E872-FE9E-4184-8700-769A8DEFFEB3}" type="parTrans" cxnId="{CF7F4981-551F-499A-921C-33C3AB50F5AB}">
      <dgm:prSet/>
      <dgm:spPr/>
      <dgm:t>
        <a:bodyPr/>
        <a:lstStyle/>
        <a:p>
          <a:endParaRPr lang="sk-SK"/>
        </a:p>
      </dgm:t>
    </dgm:pt>
    <dgm:pt modelId="{18B88E11-6FCB-4D4F-8857-96ED5F41F293}" type="sibTrans" cxnId="{CF7F4981-551F-499A-921C-33C3AB50F5AB}">
      <dgm:prSet/>
      <dgm:spPr/>
      <dgm:t>
        <a:bodyPr/>
        <a:lstStyle/>
        <a:p>
          <a:endParaRPr lang="sk-SK"/>
        </a:p>
      </dgm:t>
    </dgm:pt>
    <dgm:pt modelId="{512A8CC6-09ED-43E9-9A28-B8BA5E977994}">
      <dgm:prSet phldrT="[Text]"/>
      <dgm:spPr/>
      <dgm:t>
        <a:bodyPr/>
        <a:lstStyle/>
        <a:p>
          <a:r>
            <a:rPr lang="sk-SK" dirty="0"/>
            <a:t>Prax - kurz</a:t>
          </a:r>
        </a:p>
      </dgm:t>
    </dgm:pt>
    <dgm:pt modelId="{18FEB795-7EF1-4BC3-BD03-A604C2430888}" type="parTrans" cxnId="{5B9478E3-8D9E-4154-8F55-9E3A798EA27C}">
      <dgm:prSet/>
      <dgm:spPr/>
      <dgm:t>
        <a:bodyPr/>
        <a:lstStyle/>
        <a:p>
          <a:endParaRPr lang="sk-SK"/>
        </a:p>
      </dgm:t>
    </dgm:pt>
    <dgm:pt modelId="{E90B7C27-A9B6-4826-8E24-4F6647CDCB7D}" type="sibTrans" cxnId="{5B9478E3-8D9E-4154-8F55-9E3A798EA27C}">
      <dgm:prSet/>
      <dgm:spPr/>
      <dgm:t>
        <a:bodyPr/>
        <a:lstStyle/>
        <a:p>
          <a:endParaRPr lang="sk-SK"/>
        </a:p>
      </dgm:t>
    </dgm:pt>
    <dgm:pt modelId="{40974D3D-2082-4DE0-90BD-FE023D8770D1}">
      <dgm:prSet phldrT="[Text]"/>
      <dgm:spPr/>
      <dgm:t>
        <a:bodyPr/>
        <a:lstStyle/>
        <a:p>
          <a:r>
            <a:rPr lang="sk-SK" dirty="0"/>
            <a:t>Odbor mechanik </a:t>
          </a:r>
          <a:r>
            <a:rPr lang="sk-SK" dirty="0" err="1"/>
            <a:t>elektotechnik</a:t>
          </a:r>
          <a:endParaRPr lang="sk-SK" dirty="0"/>
        </a:p>
      </dgm:t>
    </dgm:pt>
    <dgm:pt modelId="{90B59153-F98D-45F2-B64F-615181F877C3}" type="parTrans" cxnId="{958FB6A2-28C5-4A27-98DF-DE1B47A3839F}">
      <dgm:prSet/>
      <dgm:spPr/>
      <dgm:t>
        <a:bodyPr/>
        <a:lstStyle/>
        <a:p>
          <a:endParaRPr lang="sk-SK"/>
        </a:p>
      </dgm:t>
    </dgm:pt>
    <dgm:pt modelId="{1B2B144B-1804-4D98-8021-42F9D25FAF7A}" type="sibTrans" cxnId="{958FB6A2-28C5-4A27-98DF-DE1B47A3839F}">
      <dgm:prSet/>
      <dgm:spPr/>
      <dgm:t>
        <a:bodyPr/>
        <a:lstStyle/>
        <a:p>
          <a:endParaRPr lang="sk-SK"/>
        </a:p>
      </dgm:t>
    </dgm:pt>
    <dgm:pt modelId="{65B49043-762B-41CF-8C18-3AB47A2A1B52}">
      <dgm:prSet phldrT="[Text]"/>
      <dgm:spPr/>
      <dgm:t>
        <a:bodyPr/>
        <a:lstStyle/>
        <a:p>
          <a:r>
            <a:rPr lang="sk-SK" dirty="0"/>
            <a:t>Prax - dielne</a:t>
          </a:r>
        </a:p>
      </dgm:t>
    </dgm:pt>
    <dgm:pt modelId="{C6B7D5C2-2297-4B92-9610-3F695E632BCC}" type="parTrans" cxnId="{01AF4D09-4929-49FD-AADC-EA3E116A59A8}">
      <dgm:prSet/>
      <dgm:spPr/>
      <dgm:t>
        <a:bodyPr/>
        <a:lstStyle/>
        <a:p>
          <a:endParaRPr lang="sk-SK"/>
        </a:p>
      </dgm:t>
    </dgm:pt>
    <dgm:pt modelId="{7CC734DA-2AE9-4EFC-9EEB-A58EE42CEC6B}" type="sibTrans" cxnId="{01AF4D09-4929-49FD-AADC-EA3E116A59A8}">
      <dgm:prSet/>
      <dgm:spPr/>
      <dgm:t>
        <a:bodyPr/>
        <a:lstStyle/>
        <a:p>
          <a:endParaRPr lang="sk-SK"/>
        </a:p>
      </dgm:t>
    </dgm:pt>
    <dgm:pt modelId="{6C3BB6A0-3647-4238-A22E-5958049D2D75}" type="pres">
      <dgm:prSet presAssocID="{B8B0074D-170C-4EC2-8F02-ECFE9B21CF9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7EDCBCB-DBAE-45E3-8154-5949C65C5E7A}" type="pres">
      <dgm:prSet presAssocID="{AA046EFA-8A32-4558-97D0-9123E13A1A39}" presName="hierRoot1" presStyleCnt="0"/>
      <dgm:spPr/>
    </dgm:pt>
    <dgm:pt modelId="{466F72AC-B519-4A9C-8B1F-34DF24F58E9A}" type="pres">
      <dgm:prSet presAssocID="{AA046EFA-8A32-4558-97D0-9123E13A1A39}" presName="composite" presStyleCnt="0"/>
      <dgm:spPr/>
    </dgm:pt>
    <dgm:pt modelId="{8F1A5746-0C4F-4E6F-9EE6-59F5829DF7B0}" type="pres">
      <dgm:prSet presAssocID="{AA046EFA-8A32-4558-97D0-9123E13A1A39}" presName="background" presStyleLbl="node0" presStyleIdx="0" presStyleCnt="1"/>
      <dgm:spPr/>
    </dgm:pt>
    <dgm:pt modelId="{D717022C-796A-4F95-A285-0A9767C6B85F}" type="pres">
      <dgm:prSet presAssocID="{AA046EFA-8A32-4558-97D0-9123E13A1A39}" presName="text" presStyleLbl="fgAcc0" presStyleIdx="0" presStyleCnt="1">
        <dgm:presLayoutVars>
          <dgm:chPref val="3"/>
        </dgm:presLayoutVars>
      </dgm:prSet>
      <dgm:spPr/>
    </dgm:pt>
    <dgm:pt modelId="{A5864465-6D52-4467-8303-D97AAA5A3002}" type="pres">
      <dgm:prSet presAssocID="{AA046EFA-8A32-4558-97D0-9123E13A1A39}" presName="hierChild2" presStyleCnt="0"/>
      <dgm:spPr/>
    </dgm:pt>
    <dgm:pt modelId="{F5127D9B-4B05-4536-9845-B571ACDB0BA3}" type="pres">
      <dgm:prSet presAssocID="{5F59E872-FE9E-4184-8700-769A8DEFFEB3}" presName="Name10" presStyleLbl="parChTrans1D2" presStyleIdx="0" presStyleCnt="2"/>
      <dgm:spPr/>
    </dgm:pt>
    <dgm:pt modelId="{4E26E991-C4AD-4DFF-8AFF-2486D9FB8E02}" type="pres">
      <dgm:prSet presAssocID="{9942AFAC-C9AF-4C4B-B055-26D8A8D88DFB}" presName="hierRoot2" presStyleCnt="0"/>
      <dgm:spPr/>
    </dgm:pt>
    <dgm:pt modelId="{5260A7F3-4554-4C8F-828F-A68F1EBCBF80}" type="pres">
      <dgm:prSet presAssocID="{9942AFAC-C9AF-4C4B-B055-26D8A8D88DFB}" presName="composite2" presStyleCnt="0"/>
      <dgm:spPr/>
    </dgm:pt>
    <dgm:pt modelId="{3BFA049A-C2BE-4863-AA47-6EE54278595B}" type="pres">
      <dgm:prSet presAssocID="{9942AFAC-C9AF-4C4B-B055-26D8A8D88DFB}" presName="background2" presStyleLbl="node2" presStyleIdx="0" presStyleCnt="2"/>
      <dgm:spPr/>
    </dgm:pt>
    <dgm:pt modelId="{2302E75A-C068-4A27-B169-DAC4F9060723}" type="pres">
      <dgm:prSet presAssocID="{9942AFAC-C9AF-4C4B-B055-26D8A8D88DFB}" presName="text2" presStyleLbl="fgAcc2" presStyleIdx="0" presStyleCnt="2">
        <dgm:presLayoutVars>
          <dgm:chPref val="3"/>
        </dgm:presLayoutVars>
      </dgm:prSet>
      <dgm:spPr/>
    </dgm:pt>
    <dgm:pt modelId="{AF4CDFED-F910-4423-A49A-18702B7FF719}" type="pres">
      <dgm:prSet presAssocID="{9942AFAC-C9AF-4C4B-B055-26D8A8D88DFB}" presName="hierChild3" presStyleCnt="0"/>
      <dgm:spPr/>
    </dgm:pt>
    <dgm:pt modelId="{188ED251-0EA4-4326-A1B5-FF5B264561D9}" type="pres">
      <dgm:prSet presAssocID="{18FEB795-7EF1-4BC3-BD03-A604C2430888}" presName="Name17" presStyleLbl="parChTrans1D3" presStyleIdx="0" presStyleCnt="2"/>
      <dgm:spPr/>
    </dgm:pt>
    <dgm:pt modelId="{64EEDB77-BEE6-43DA-B384-50AACAA369F4}" type="pres">
      <dgm:prSet presAssocID="{512A8CC6-09ED-43E9-9A28-B8BA5E977994}" presName="hierRoot3" presStyleCnt="0"/>
      <dgm:spPr/>
    </dgm:pt>
    <dgm:pt modelId="{794AFB84-ACE0-4E4B-907F-D917AC6E7612}" type="pres">
      <dgm:prSet presAssocID="{512A8CC6-09ED-43E9-9A28-B8BA5E977994}" presName="composite3" presStyleCnt="0"/>
      <dgm:spPr/>
    </dgm:pt>
    <dgm:pt modelId="{4AB77912-E6AF-4CAD-9D14-BB8CB46BC666}" type="pres">
      <dgm:prSet presAssocID="{512A8CC6-09ED-43E9-9A28-B8BA5E977994}" presName="background3" presStyleLbl="node3" presStyleIdx="0" presStyleCnt="2"/>
      <dgm:spPr/>
    </dgm:pt>
    <dgm:pt modelId="{E6860055-B5A7-4E4F-BE8C-7589121DB5B8}" type="pres">
      <dgm:prSet presAssocID="{512A8CC6-09ED-43E9-9A28-B8BA5E977994}" presName="text3" presStyleLbl="fgAcc3" presStyleIdx="0" presStyleCnt="2">
        <dgm:presLayoutVars>
          <dgm:chPref val="3"/>
        </dgm:presLayoutVars>
      </dgm:prSet>
      <dgm:spPr/>
    </dgm:pt>
    <dgm:pt modelId="{57150B1A-2739-4DF3-A246-9B29EC458EFF}" type="pres">
      <dgm:prSet presAssocID="{512A8CC6-09ED-43E9-9A28-B8BA5E977994}" presName="hierChild4" presStyleCnt="0"/>
      <dgm:spPr/>
    </dgm:pt>
    <dgm:pt modelId="{FB7E826D-1586-4CA2-ADEA-2C05A0FA0D3D}" type="pres">
      <dgm:prSet presAssocID="{90B59153-F98D-45F2-B64F-615181F877C3}" presName="Name10" presStyleLbl="parChTrans1D2" presStyleIdx="1" presStyleCnt="2"/>
      <dgm:spPr/>
    </dgm:pt>
    <dgm:pt modelId="{537E1B03-90CB-413A-A353-DC03FF8435E0}" type="pres">
      <dgm:prSet presAssocID="{40974D3D-2082-4DE0-90BD-FE023D8770D1}" presName="hierRoot2" presStyleCnt="0"/>
      <dgm:spPr/>
    </dgm:pt>
    <dgm:pt modelId="{44235903-4484-42CF-BA1E-65E5421469C2}" type="pres">
      <dgm:prSet presAssocID="{40974D3D-2082-4DE0-90BD-FE023D8770D1}" presName="composite2" presStyleCnt="0"/>
      <dgm:spPr/>
    </dgm:pt>
    <dgm:pt modelId="{D19FDBD6-E12D-4E88-8BEE-2D2349A42F41}" type="pres">
      <dgm:prSet presAssocID="{40974D3D-2082-4DE0-90BD-FE023D8770D1}" presName="background2" presStyleLbl="node2" presStyleIdx="1" presStyleCnt="2"/>
      <dgm:spPr/>
    </dgm:pt>
    <dgm:pt modelId="{D8581AA2-C4AA-4805-85A7-2103E7BE027C}" type="pres">
      <dgm:prSet presAssocID="{40974D3D-2082-4DE0-90BD-FE023D8770D1}" presName="text2" presStyleLbl="fgAcc2" presStyleIdx="1" presStyleCnt="2">
        <dgm:presLayoutVars>
          <dgm:chPref val="3"/>
        </dgm:presLayoutVars>
      </dgm:prSet>
      <dgm:spPr/>
    </dgm:pt>
    <dgm:pt modelId="{14489A64-00FC-4407-8FC0-F123FE066E74}" type="pres">
      <dgm:prSet presAssocID="{40974D3D-2082-4DE0-90BD-FE023D8770D1}" presName="hierChild3" presStyleCnt="0"/>
      <dgm:spPr/>
    </dgm:pt>
    <dgm:pt modelId="{D82DDA7D-C568-4C75-9D43-C62AD3D5F591}" type="pres">
      <dgm:prSet presAssocID="{C6B7D5C2-2297-4B92-9610-3F695E632BCC}" presName="Name17" presStyleLbl="parChTrans1D3" presStyleIdx="1" presStyleCnt="2"/>
      <dgm:spPr/>
    </dgm:pt>
    <dgm:pt modelId="{681375CE-643C-4F33-A292-91DDE8D2C356}" type="pres">
      <dgm:prSet presAssocID="{65B49043-762B-41CF-8C18-3AB47A2A1B52}" presName="hierRoot3" presStyleCnt="0"/>
      <dgm:spPr/>
    </dgm:pt>
    <dgm:pt modelId="{DABD2BBE-4AE4-4232-B7C3-0156A68E4129}" type="pres">
      <dgm:prSet presAssocID="{65B49043-762B-41CF-8C18-3AB47A2A1B52}" presName="composite3" presStyleCnt="0"/>
      <dgm:spPr/>
    </dgm:pt>
    <dgm:pt modelId="{69A9E0BF-CE7E-4B8E-BB8D-AAF4C9F6EF9C}" type="pres">
      <dgm:prSet presAssocID="{65B49043-762B-41CF-8C18-3AB47A2A1B52}" presName="background3" presStyleLbl="node3" presStyleIdx="1" presStyleCnt="2"/>
      <dgm:spPr/>
    </dgm:pt>
    <dgm:pt modelId="{EF1D7831-E8B1-48C4-8290-2199770F57FA}" type="pres">
      <dgm:prSet presAssocID="{65B49043-762B-41CF-8C18-3AB47A2A1B52}" presName="text3" presStyleLbl="fgAcc3" presStyleIdx="1" presStyleCnt="2">
        <dgm:presLayoutVars>
          <dgm:chPref val="3"/>
        </dgm:presLayoutVars>
      </dgm:prSet>
      <dgm:spPr/>
    </dgm:pt>
    <dgm:pt modelId="{DCDFF9F6-6D40-48AE-A821-861176A38F59}" type="pres">
      <dgm:prSet presAssocID="{65B49043-762B-41CF-8C18-3AB47A2A1B52}" presName="hierChild4" presStyleCnt="0"/>
      <dgm:spPr/>
    </dgm:pt>
  </dgm:ptLst>
  <dgm:cxnLst>
    <dgm:cxn modelId="{01AF4D09-4929-49FD-AADC-EA3E116A59A8}" srcId="{40974D3D-2082-4DE0-90BD-FE023D8770D1}" destId="{65B49043-762B-41CF-8C18-3AB47A2A1B52}" srcOrd="0" destOrd="0" parTransId="{C6B7D5C2-2297-4B92-9610-3F695E632BCC}" sibTransId="{7CC734DA-2AE9-4EFC-9EEB-A58EE42CEC6B}"/>
    <dgm:cxn modelId="{7A3F660F-9363-4BB9-AF20-F12A189C8023}" srcId="{B8B0074D-170C-4EC2-8F02-ECFE9B21CF94}" destId="{AA046EFA-8A32-4558-97D0-9123E13A1A39}" srcOrd="0" destOrd="0" parTransId="{FD91E598-DBD8-46C4-8E2F-F0C47548FE58}" sibTransId="{1A4F9357-5F4C-4470-8DF0-9C2A3B50EC90}"/>
    <dgm:cxn modelId="{6FF15718-F58B-446B-9EFC-3C73846F9561}" type="presOf" srcId="{90B59153-F98D-45F2-B64F-615181F877C3}" destId="{FB7E826D-1586-4CA2-ADEA-2C05A0FA0D3D}" srcOrd="0" destOrd="0" presId="urn:microsoft.com/office/officeart/2005/8/layout/hierarchy1"/>
    <dgm:cxn modelId="{48182D3A-237E-4092-8233-2DE182370DFC}" type="presOf" srcId="{C6B7D5C2-2297-4B92-9610-3F695E632BCC}" destId="{D82DDA7D-C568-4C75-9D43-C62AD3D5F591}" srcOrd="0" destOrd="0" presId="urn:microsoft.com/office/officeart/2005/8/layout/hierarchy1"/>
    <dgm:cxn modelId="{CF7F4981-551F-499A-921C-33C3AB50F5AB}" srcId="{AA046EFA-8A32-4558-97D0-9123E13A1A39}" destId="{9942AFAC-C9AF-4C4B-B055-26D8A8D88DFB}" srcOrd="0" destOrd="0" parTransId="{5F59E872-FE9E-4184-8700-769A8DEFFEB3}" sibTransId="{18B88E11-6FCB-4D4F-8857-96ED5F41F293}"/>
    <dgm:cxn modelId="{2F257B89-A421-4057-AA1A-E6F66FAF1A1A}" type="presOf" srcId="{9942AFAC-C9AF-4C4B-B055-26D8A8D88DFB}" destId="{2302E75A-C068-4A27-B169-DAC4F9060723}" srcOrd="0" destOrd="0" presId="urn:microsoft.com/office/officeart/2005/8/layout/hierarchy1"/>
    <dgm:cxn modelId="{DFD48C8E-433E-4FD8-959C-49526743EC22}" type="presOf" srcId="{512A8CC6-09ED-43E9-9A28-B8BA5E977994}" destId="{E6860055-B5A7-4E4F-BE8C-7589121DB5B8}" srcOrd="0" destOrd="0" presId="urn:microsoft.com/office/officeart/2005/8/layout/hierarchy1"/>
    <dgm:cxn modelId="{958FB6A2-28C5-4A27-98DF-DE1B47A3839F}" srcId="{AA046EFA-8A32-4558-97D0-9123E13A1A39}" destId="{40974D3D-2082-4DE0-90BD-FE023D8770D1}" srcOrd="1" destOrd="0" parTransId="{90B59153-F98D-45F2-B64F-615181F877C3}" sibTransId="{1B2B144B-1804-4D98-8021-42F9D25FAF7A}"/>
    <dgm:cxn modelId="{F529DDB5-020C-4617-859D-6DA4632E98B8}" type="presOf" srcId="{65B49043-762B-41CF-8C18-3AB47A2A1B52}" destId="{EF1D7831-E8B1-48C4-8290-2199770F57FA}" srcOrd="0" destOrd="0" presId="urn:microsoft.com/office/officeart/2005/8/layout/hierarchy1"/>
    <dgm:cxn modelId="{D0AE90BA-57A0-4AE1-A6F7-1FE031C89F15}" type="presOf" srcId="{5F59E872-FE9E-4184-8700-769A8DEFFEB3}" destId="{F5127D9B-4B05-4536-9845-B571ACDB0BA3}" srcOrd="0" destOrd="0" presId="urn:microsoft.com/office/officeart/2005/8/layout/hierarchy1"/>
    <dgm:cxn modelId="{FB58DBC6-4B60-4ED9-9D8E-E7AF039C6D75}" type="presOf" srcId="{AA046EFA-8A32-4558-97D0-9123E13A1A39}" destId="{D717022C-796A-4F95-A285-0A9767C6B85F}" srcOrd="0" destOrd="0" presId="urn:microsoft.com/office/officeart/2005/8/layout/hierarchy1"/>
    <dgm:cxn modelId="{A69A06D0-95CD-492D-94A5-D0A866FD4495}" type="presOf" srcId="{18FEB795-7EF1-4BC3-BD03-A604C2430888}" destId="{188ED251-0EA4-4326-A1B5-FF5B264561D9}" srcOrd="0" destOrd="0" presId="urn:microsoft.com/office/officeart/2005/8/layout/hierarchy1"/>
    <dgm:cxn modelId="{585A03D8-6B02-43CF-BD3C-CF318591D7A2}" type="presOf" srcId="{B8B0074D-170C-4EC2-8F02-ECFE9B21CF94}" destId="{6C3BB6A0-3647-4238-A22E-5958049D2D75}" srcOrd="0" destOrd="0" presId="urn:microsoft.com/office/officeart/2005/8/layout/hierarchy1"/>
    <dgm:cxn modelId="{5B9478E3-8D9E-4154-8F55-9E3A798EA27C}" srcId="{9942AFAC-C9AF-4C4B-B055-26D8A8D88DFB}" destId="{512A8CC6-09ED-43E9-9A28-B8BA5E977994}" srcOrd="0" destOrd="0" parTransId="{18FEB795-7EF1-4BC3-BD03-A604C2430888}" sibTransId="{E90B7C27-A9B6-4826-8E24-4F6647CDCB7D}"/>
    <dgm:cxn modelId="{F91813FE-3185-46B1-8309-72D92020FA42}" type="presOf" srcId="{40974D3D-2082-4DE0-90BD-FE023D8770D1}" destId="{D8581AA2-C4AA-4805-85A7-2103E7BE027C}" srcOrd="0" destOrd="0" presId="urn:microsoft.com/office/officeart/2005/8/layout/hierarchy1"/>
    <dgm:cxn modelId="{0160EC7F-393F-4923-87BD-B710CE60B235}" type="presParOf" srcId="{6C3BB6A0-3647-4238-A22E-5958049D2D75}" destId="{77EDCBCB-DBAE-45E3-8154-5949C65C5E7A}" srcOrd="0" destOrd="0" presId="urn:microsoft.com/office/officeart/2005/8/layout/hierarchy1"/>
    <dgm:cxn modelId="{9E28BEB7-143B-43CC-BBD8-33CB17D65067}" type="presParOf" srcId="{77EDCBCB-DBAE-45E3-8154-5949C65C5E7A}" destId="{466F72AC-B519-4A9C-8B1F-34DF24F58E9A}" srcOrd="0" destOrd="0" presId="urn:microsoft.com/office/officeart/2005/8/layout/hierarchy1"/>
    <dgm:cxn modelId="{113D4D56-2F9E-4DAB-8D20-8B0625D94AD8}" type="presParOf" srcId="{466F72AC-B519-4A9C-8B1F-34DF24F58E9A}" destId="{8F1A5746-0C4F-4E6F-9EE6-59F5829DF7B0}" srcOrd="0" destOrd="0" presId="urn:microsoft.com/office/officeart/2005/8/layout/hierarchy1"/>
    <dgm:cxn modelId="{B69B3278-7E19-46EF-805F-9A1899B3B0BC}" type="presParOf" srcId="{466F72AC-B519-4A9C-8B1F-34DF24F58E9A}" destId="{D717022C-796A-4F95-A285-0A9767C6B85F}" srcOrd="1" destOrd="0" presId="urn:microsoft.com/office/officeart/2005/8/layout/hierarchy1"/>
    <dgm:cxn modelId="{75DA321C-7847-4245-8172-F2C948208C74}" type="presParOf" srcId="{77EDCBCB-DBAE-45E3-8154-5949C65C5E7A}" destId="{A5864465-6D52-4467-8303-D97AAA5A3002}" srcOrd="1" destOrd="0" presId="urn:microsoft.com/office/officeart/2005/8/layout/hierarchy1"/>
    <dgm:cxn modelId="{5C9E9CF9-2DAD-443B-AE06-85BF8C896774}" type="presParOf" srcId="{A5864465-6D52-4467-8303-D97AAA5A3002}" destId="{F5127D9B-4B05-4536-9845-B571ACDB0BA3}" srcOrd="0" destOrd="0" presId="urn:microsoft.com/office/officeart/2005/8/layout/hierarchy1"/>
    <dgm:cxn modelId="{B2382684-AE4D-4B55-B72C-F3920CB722EA}" type="presParOf" srcId="{A5864465-6D52-4467-8303-D97AAA5A3002}" destId="{4E26E991-C4AD-4DFF-8AFF-2486D9FB8E02}" srcOrd="1" destOrd="0" presId="urn:microsoft.com/office/officeart/2005/8/layout/hierarchy1"/>
    <dgm:cxn modelId="{B8E1AB89-02D6-4F3A-AB17-DAF9253CB2BC}" type="presParOf" srcId="{4E26E991-C4AD-4DFF-8AFF-2486D9FB8E02}" destId="{5260A7F3-4554-4C8F-828F-A68F1EBCBF80}" srcOrd="0" destOrd="0" presId="urn:microsoft.com/office/officeart/2005/8/layout/hierarchy1"/>
    <dgm:cxn modelId="{E7556074-BE5A-49E5-9D44-DF1C3780248D}" type="presParOf" srcId="{5260A7F3-4554-4C8F-828F-A68F1EBCBF80}" destId="{3BFA049A-C2BE-4863-AA47-6EE54278595B}" srcOrd="0" destOrd="0" presId="urn:microsoft.com/office/officeart/2005/8/layout/hierarchy1"/>
    <dgm:cxn modelId="{BECD997C-E876-4DB6-9996-83A3DF8F4136}" type="presParOf" srcId="{5260A7F3-4554-4C8F-828F-A68F1EBCBF80}" destId="{2302E75A-C068-4A27-B169-DAC4F9060723}" srcOrd="1" destOrd="0" presId="urn:microsoft.com/office/officeart/2005/8/layout/hierarchy1"/>
    <dgm:cxn modelId="{957CD41E-71DB-48B8-BF5C-DCA52AB47832}" type="presParOf" srcId="{4E26E991-C4AD-4DFF-8AFF-2486D9FB8E02}" destId="{AF4CDFED-F910-4423-A49A-18702B7FF719}" srcOrd="1" destOrd="0" presId="urn:microsoft.com/office/officeart/2005/8/layout/hierarchy1"/>
    <dgm:cxn modelId="{CEC7354C-0C88-46D4-B67B-C18C1F3091A9}" type="presParOf" srcId="{AF4CDFED-F910-4423-A49A-18702B7FF719}" destId="{188ED251-0EA4-4326-A1B5-FF5B264561D9}" srcOrd="0" destOrd="0" presId="urn:microsoft.com/office/officeart/2005/8/layout/hierarchy1"/>
    <dgm:cxn modelId="{9E3F4C53-41E6-487F-9DF1-BD2E4CAE6930}" type="presParOf" srcId="{AF4CDFED-F910-4423-A49A-18702B7FF719}" destId="{64EEDB77-BEE6-43DA-B384-50AACAA369F4}" srcOrd="1" destOrd="0" presId="urn:microsoft.com/office/officeart/2005/8/layout/hierarchy1"/>
    <dgm:cxn modelId="{DDEDE460-5D8F-4C1B-A58A-0FA8F2427D75}" type="presParOf" srcId="{64EEDB77-BEE6-43DA-B384-50AACAA369F4}" destId="{794AFB84-ACE0-4E4B-907F-D917AC6E7612}" srcOrd="0" destOrd="0" presId="urn:microsoft.com/office/officeart/2005/8/layout/hierarchy1"/>
    <dgm:cxn modelId="{3713550D-ED4E-42C8-9959-A30DC3591518}" type="presParOf" srcId="{794AFB84-ACE0-4E4B-907F-D917AC6E7612}" destId="{4AB77912-E6AF-4CAD-9D14-BB8CB46BC666}" srcOrd="0" destOrd="0" presId="urn:microsoft.com/office/officeart/2005/8/layout/hierarchy1"/>
    <dgm:cxn modelId="{11DB5EF0-269D-4459-BBB6-C4B910233C0F}" type="presParOf" srcId="{794AFB84-ACE0-4E4B-907F-D917AC6E7612}" destId="{E6860055-B5A7-4E4F-BE8C-7589121DB5B8}" srcOrd="1" destOrd="0" presId="urn:microsoft.com/office/officeart/2005/8/layout/hierarchy1"/>
    <dgm:cxn modelId="{430DC76E-6408-4C8C-B701-0ABC8D70F281}" type="presParOf" srcId="{64EEDB77-BEE6-43DA-B384-50AACAA369F4}" destId="{57150B1A-2739-4DF3-A246-9B29EC458EFF}" srcOrd="1" destOrd="0" presId="urn:microsoft.com/office/officeart/2005/8/layout/hierarchy1"/>
    <dgm:cxn modelId="{D4C9A59F-6F47-4801-888F-4CAA3B39C3CF}" type="presParOf" srcId="{A5864465-6D52-4467-8303-D97AAA5A3002}" destId="{FB7E826D-1586-4CA2-ADEA-2C05A0FA0D3D}" srcOrd="2" destOrd="0" presId="urn:microsoft.com/office/officeart/2005/8/layout/hierarchy1"/>
    <dgm:cxn modelId="{0F8AEA8C-D282-4A4F-B410-D5618FC2580C}" type="presParOf" srcId="{A5864465-6D52-4467-8303-D97AAA5A3002}" destId="{537E1B03-90CB-413A-A353-DC03FF8435E0}" srcOrd="3" destOrd="0" presId="urn:microsoft.com/office/officeart/2005/8/layout/hierarchy1"/>
    <dgm:cxn modelId="{0F113F59-8070-4945-BAD3-72165872D6B7}" type="presParOf" srcId="{537E1B03-90CB-413A-A353-DC03FF8435E0}" destId="{44235903-4484-42CF-BA1E-65E5421469C2}" srcOrd="0" destOrd="0" presId="urn:microsoft.com/office/officeart/2005/8/layout/hierarchy1"/>
    <dgm:cxn modelId="{41021D78-ACA1-42A4-8C96-79416016CCC2}" type="presParOf" srcId="{44235903-4484-42CF-BA1E-65E5421469C2}" destId="{D19FDBD6-E12D-4E88-8BEE-2D2349A42F41}" srcOrd="0" destOrd="0" presId="urn:microsoft.com/office/officeart/2005/8/layout/hierarchy1"/>
    <dgm:cxn modelId="{9508C8E9-C858-4EE3-80AF-713667007677}" type="presParOf" srcId="{44235903-4484-42CF-BA1E-65E5421469C2}" destId="{D8581AA2-C4AA-4805-85A7-2103E7BE027C}" srcOrd="1" destOrd="0" presId="urn:microsoft.com/office/officeart/2005/8/layout/hierarchy1"/>
    <dgm:cxn modelId="{159BCFE0-88F2-47E9-97B0-10F2E00A7FDA}" type="presParOf" srcId="{537E1B03-90CB-413A-A353-DC03FF8435E0}" destId="{14489A64-00FC-4407-8FC0-F123FE066E74}" srcOrd="1" destOrd="0" presId="urn:microsoft.com/office/officeart/2005/8/layout/hierarchy1"/>
    <dgm:cxn modelId="{3715B8B1-9EFD-4E82-A8C7-4383364269D7}" type="presParOf" srcId="{14489A64-00FC-4407-8FC0-F123FE066E74}" destId="{D82DDA7D-C568-4C75-9D43-C62AD3D5F591}" srcOrd="0" destOrd="0" presId="urn:microsoft.com/office/officeart/2005/8/layout/hierarchy1"/>
    <dgm:cxn modelId="{30C796BC-A3AB-47CA-B0D2-B16AB85C165C}" type="presParOf" srcId="{14489A64-00FC-4407-8FC0-F123FE066E74}" destId="{681375CE-643C-4F33-A292-91DDE8D2C356}" srcOrd="1" destOrd="0" presId="urn:microsoft.com/office/officeart/2005/8/layout/hierarchy1"/>
    <dgm:cxn modelId="{B600E0B6-C856-40C0-B1AF-D0A47DAEEA91}" type="presParOf" srcId="{681375CE-643C-4F33-A292-91DDE8D2C356}" destId="{DABD2BBE-4AE4-4232-B7C3-0156A68E4129}" srcOrd="0" destOrd="0" presId="urn:microsoft.com/office/officeart/2005/8/layout/hierarchy1"/>
    <dgm:cxn modelId="{9E8D65F4-C8CF-4A84-A13D-863F689DB0D9}" type="presParOf" srcId="{DABD2BBE-4AE4-4232-B7C3-0156A68E4129}" destId="{69A9E0BF-CE7E-4B8E-BB8D-AAF4C9F6EF9C}" srcOrd="0" destOrd="0" presId="urn:microsoft.com/office/officeart/2005/8/layout/hierarchy1"/>
    <dgm:cxn modelId="{2A62A11D-BA22-4A0E-A15B-1C3F236AD9F0}" type="presParOf" srcId="{DABD2BBE-4AE4-4232-B7C3-0156A68E4129}" destId="{EF1D7831-E8B1-48C4-8290-2199770F57FA}" srcOrd="1" destOrd="0" presId="urn:microsoft.com/office/officeart/2005/8/layout/hierarchy1"/>
    <dgm:cxn modelId="{159B17D2-4287-42E2-BD71-5C6B84ACCDAE}" type="presParOf" srcId="{681375CE-643C-4F33-A292-91DDE8D2C356}" destId="{DCDFF9F6-6D40-48AE-A821-861176A38F5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8C9AAC-E9F3-4E27-973E-A259D7B32D9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B494362-C6FB-4B70-8CB3-2BA9B8C8E897}">
      <dgm:prSet phldrT="[Text]"/>
      <dgm:spPr/>
      <dgm:t>
        <a:bodyPr/>
        <a:lstStyle/>
        <a:p>
          <a:r>
            <a:rPr lang="sk-SK" b="1" dirty="0"/>
            <a:t>ŽIAK ZŠ</a:t>
          </a:r>
        </a:p>
      </dgm:t>
    </dgm:pt>
    <dgm:pt modelId="{DC9FAC47-E09F-48B2-9220-16D9DB85ED3E}" type="parTrans" cxnId="{9ABBC590-7AD9-4813-8D9F-400413C67E16}">
      <dgm:prSet/>
      <dgm:spPr/>
      <dgm:t>
        <a:bodyPr/>
        <a:lstStyle/>
        <a:p>
          <a:endParaRPr lang="sk-SK"/>
        </a:p>
      </dgm:t>
    </dgm:pt>
    <dgm:pt modelId="{BE8588F1-47D8-484D-A659-2139BC82606F}" type="sibTrans" cxnId="{9ABBC590-7AD9-4813-8D9F-400413C67E16}">
      <dgm:prSet/>
      <dgm:spPr/>
      <dgm:t>
        <a:bodyPr/>
        <a:lstStyle/>
        <a:p>
          <a:endParaRPr lang="sk-SK"/>
        </a:p>
      </dgm:t>
    </dgm:pt>
    <dgm:pt modelId="{2C7A87E3-0E2F-41CB-B1E5-C853F13DD079}">
      <dgm:prSet phldrT="[Text]"/>
      <dgm:spPr/>
      <dgm:t>
        <a:bodyPr/>
        <a:lstStyle/>
        <a:p>
          <a:r>
            <a:rPr lang="sk-SK" b="1" dirty="0"/>
            <a:t>MIMOŠKOLSKÉ AKTIVITY</a:t>
          </a:r>
        </a:p>
        <a:p>
          <a:r>
            <a:rPr lang="sk-SK" dirty="0"/>
            <a:t>(záľuby/koníčky/krúžky)</a:t>
          </a:r>
        </a:p>
      </dgm:t>
    </dgm:pt>
    <dgm:pt modelId="{78247E81-762B-49DB-9B38-E73BEDA8F653}" type="parTrans" cxnId="{BD549A36-C8CA-4DFF-9918-4246EFEE43F8}">
      <dgm:prSet/>
      <dgm:spPr/>
      <dgm:t>
        <a:bodyPr/>
        <a:lstStyle/>
        <a:p>
          <a:endParaRPr lang="sk-SK"/>
        </a:p>
      </dgm:t>
    </dgm:pt>
    <dgm:pt modelId="{48D326A0-699C-426A-9F24-9C1040C359E0}" type="sibTrans" cxnId="{BD549A36-C8CA-4DFF-9918-4246EFEE43F8}">
      <dgm:prSet/>
      <dgm:spPr/>
      <dgm:t>
        <a:bodyPr/>
        <a:lstStyle/>
        <a:p>
          <a:endParaRPr lang="sk-SK"/>
        </a:p>
      </dgm:t>
    </dgm:pt>
    <dgm:pt modelId="{72F99470-70D6-463D-8EEE-5B4A69DE57E7}">
      <dgm:prSet phldrT="[Text]"/>
      <dgm:spPr/>
      <dgm:t>
        <a:bodyPr/>
        <a:lstStyle/>
        <a:p>
          <a:r>
            <a:rPr lang="sk-SK" b="1" dirty="0"/>
            <a:t>DOSIAHNUTÉ ÚSPECHY </a:t>
          </a:r>
        </a:p>
        <a:p>
          <a:r>
            <a:rPr lang="sk-SK" dirty="0"/>
            <a:t>(doprava - súťaže, olympiády)</a:t>
          </a:r>
        </a:p>
      </dgm:t>
    </dgm:pt>
    <dgm:pt modelId="{75A37F60-C243-40CA-AF31-1BA9D35FF16E}" type="parTrans" cxnId="{8C2DE407-A297-4559-BC78-68A2F4F88693}">
      <dgm:prSet/>
      <dgm:spPr/>
      <dgm:t>
        <a:bodyPr/>
        <a:lstStyle/>
        <a:p>
          <a:endParaRPr lang="sk-SK"/>
        </a:p>
      </dgm:t>
    </dgm:pt>
    <dgm:pt modelId="{17CD32CD-5FF9-4051-9E85-720359C7CD77}" type="sibTrans" cxnId="{8C2DE407-A297-4559-BC78-68A2F4F88693}">
      <dgm:prSet/>
      <dgm:spPr/>
      <dgm:t>
        <a:bodyPr/>
        <a:lstStyle/>
        <a:p>
          <a:endParaRPr lang="sk-SK"/>
        </a:p>
      </dgm:t>
    </dgm:pt>
    <dgm:pt modelId="{096C5D7A-0122-451C-AACE-8CBBF9931152}">
      <dgm:prSet/>
      <dgm:spPr/>
      <dgm:t>
        <a:bodyPr/>
        <a:lstStyle/>
        <a:p>
          <a:r>
            <a:rPr lang="sk-SK" b="1" dirty="0"/>
            <a:t>ZDOVODNENIE ZÁUJMU</a:t>
          </a:r>
        </a:p>
        <a:p>
          <a:r>
            <a:rPr lang="sk-SK" dirty="0"/>
            <a:t>(o prácu rušňovodiča v ZSSK)</a:t>
          </a:r>
        </a:p>
      </dgm:t>
    </dgm:pt>
    <dgm:pt modelId="{4DD5FCE0-F91C-41C6-91BC-E1A4B048EC48}" type="parTrans" cxnId="{54EF6114-1F1F-4DDC-AEB7-7BBF5E5AF8D7}">
      <dgm:prSet/>
      <dgm:spPr/>
      <dgm:t>
        <a:bodyPr/>
        <a:lstStyle/>
        <a:p>
          <a:endParaRPr lang="sk-SK"/>
        </a:p>
      </dgm:t>
    </dgm:pt>
    <dgm:pt modelId="{E93957EC-622A-4FE6-A0E9-A2C5C396C45E}" type="sibTrans" cxnId="{54EF6114-1F1F-4DDC-AEB7-7BBF5E5AF8D7}">
      <dgm:prSet/>
      <dgm:spPr/>
      <dgm:t>
        <a:bodyPr/>
        <a:lstStyle/>
        <a:p>
          <a:endParaRPr lang="sk-SK"/>
        </a:p>
      </dgm:t>
    </dgm:pt>
    <dgm:pt modelId="{B45CBB9E-977A-4E18-8E9F-23E1570A199E}">
      <dgm:prSet/>
      <dgm:spPr/>
      <dgm:t>
        <a:bodyPr/>
        <a:lstStyle/>
        <a:p>
          <a:r>
            <a:rPr lang="sk-SK" b="1" dirty="0"/>
            <a:t>PROSPECH</a:t>
          </a:r>
        </a:p>
        <a:p>
          <a:r>
            <a:rPr lang="sk-SK" dirty="0"/>
            <a:t>(do 2,5 – vysvedčenia 8. ročník a polročné 9. ročník)</a:t>
          </a:r>
        </a:p>
      </dgm:t>
    </dgm:pt>
    <dgm:pt modelId="{173EE333-5AF8-444C-B435-239380877E38}" type="parTrans" cxnId="{891520CC-B9C7-479F-AEE9-BD2EEAFDDE9C}">
      <dgm:prSet/>
      <dgm:spPr/>
      <dgm:t>
        <a:bodyPr/>
        <a:lstStyle/>
        <a:p>
          <a:endParaRPr lang="sk-SK"/>
        </a:p>
      </dgm:t>
    </dgm:pt>
    <dgm:pt modelId="{FFC30E11-A56D-4107-BE87-D349BEC26B1B}" type="sibTrans" cxnId="{891520CC-B9C7-479F-AEE9-BD2EEAFDDE9C}">
      <dgm:prSet/>
      <dgm:spPr/>
      <dgm:t>
        <a:bodyPr/>
        <a:lstStyle/>
        <a:p>
          <a:endParaRPr lang="sk-SK"/>
        </a:p>
      </dgm:t>
    </dgm:pt>
    <dgm:pt modelId="{48FD2097-9AB2-48DB-BA55-BBE226E9C084}" type="pres">
      <dgm:prSet presAssocID="{4E8C9AAC-E9F3-4E27-973E-A259D7B32D9B}" presName="linearFlow" presStyleCnt="0">
        <dgm:presLayoutVars>
          <dgm:dir/>
          <dgm:resizeHandles val="exact"/>
        </dgm:presLayoutVars>
      </dgm:prSet>
      <dgm:spPr/>
    </dgm:pt>
    <dgm:pt modelId="{9835C453-5669-4C95-85AA-584B4370FE38}" type="pres">
      <dgm:prSet presAssocID="{5B494362-C6FB-4B70-8CB3-2BA9B8C8E897}" presName="composite" presStyleCnt="0"/>
      <dgm:spPr/>
    </dgm:pt>
    <dgm:pt modelId="{289F2A24-5A21-4CE5-8A25-3D477C1576DB}" type="pres">
      <dgm:prSet presAssocID="{5B494362-C6FB-4B70-8CB3-2BA9B8C8E897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 descr="Hodiny na stanici s vlakom v pozadí"/>
        </a:ext>
      </dgm:extLst>
    </dgm:pt>
    <dgm:pt modelId="{8B488535-0A4F-4A14-8FF6-5A8913BE0879}" type="pres">
      <dgm:prSet presAssocID="{5B494362-C6FB-4B70-8CB3-2BA9B8C8E897}" presName="txShp" presStyleLbl="node1" presStyleIdx="0" presStyleCnt="5">
        <dgm:presLayoutVars>
          <dgm:bulletEnabled val="1"/>
        </dgm:presLayoutVars>
      </dgm:prSet>
      <dgm:spPr/>
    </dgm:pt>
    <dgm:pt modelId="{342D14DA-5DCE-4BB3-B4B1-6C4CE4840201}" type="pres">
      <dgm:prSet presAssocID="{BE8588F1-47D8-484D-A659-2139BC82606F}" presName="spacing" presStyleCnt="0"/>
      <dgm:spPr/>
    </dgm:pt>
    <dgm:pt modelId="{815A8564-41AD-4937-942A-6C332AC1A655}" type="pres">
      <dgm:prSet presAssocID="{B45CBB9E-977A-4E18-8E9F-23E1570A199E}" presName="composite" presStyleCnt="0"/>
      <dgm:spPr/>
    </dgm:pt>
    <dgm:pt modelId="{2A8B5899-1ADA-4770-9F12-630FAF1D7791}" type="pres">
      <dgm:prSet presAssocID="{B45CBB9E-977A-4E18-8E9F-23E1570A199E}" presName="imgShp" presStyleLbl="fgImgPlace1" presStyleIdx="1" presStyleCnt="5"/>
      <dgm:spPr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Zameranie obrázka zahmlená železnica"/>
        </a:ext>
      </dgm:extLst>
    </dgm:pt>
    <dgm:pt modelId="{D7A0BE5A-7538-4FBA-BFB0-2F2B6A56F7A3}" type="pres">
      <dgm:prSet presAssocID="{B45CBB9E-977A-4E18-8E9F-23E1570A199E}" presName="txShp" presStyleLbl="node1" presStyleIdx="1" presStyleCnt="5">
        <dgm:presLayoutVars>
          <dgm:bulletEnabled val="1"/>
        </dgm:presLayoutVars>
      </dgm:prSet>
      <dgm:spPr/>
    </dgm:pt>
    <dgm:pt modelId="{FA4877CA-BF57-48D5-8DA1-2CA0AB944C76}" type="pres">
      <dgm:prSet presAssocID="{FFC30E11-A56D-4107-BE87-D349BEC26B1B}" presName="spacing" presStyleCnt="0"/>
      <dgm:spPr/>
    </dgm:pt>
    <dgm:pt modelId="{F3DAE39B-8D03-43EB-942A-647844F9310F}" type="pres">
      <dgm:prSet presAssocID="{2C7A87E3-0E2F-41CB-B1E5-C853F13DD079}" presName="composite" presStyleCnt="0"/>
      <dgm:spPr/>
    </dgm:pt>
    <dgm:pt modelId="{43BEDAE6-CC70-4885-ACCB-53249FAD2C1B}" type="pres">
      <dgm:prSet presAssocID="{2C7A87E3-0E2F-41CB-B1E5-C853F13DD079}" presName="imgShp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Hračky pre Toddlers"/>
        </a:ext>
      </dgm:extLst>
    </dgm:pt>
    <dgm:pt modelId="{8D56D644-A271-4236-BC00-DC9DE30C5799}" type="pres">
      <dgm:prSet presAssocID="{2C7A87E3-0E2F-41CB-B1E5-C853F13DD079}" presName="txShp" presStyleLbl="node1" presStyleIdx="2" presStyleCnt="5" custLinFactNeighborX="197">
        <dgm:presLayoutVars>
          <dgm:bulletEnabled val="1"/>
        </dgm:presLayoutVars>
      </dgm:prSet>
      <dgm:spPr/>
    </dgm:pt>
    <dgm:pt modelId="{73B853CE-1FE5-4997-B672-915014A48066}" type="pres">
      <dgm:prSet presAssocID="{48D326A0-699C-426A-9F24-9C1040C359E0}" presName="spacing" presStyleCnt="0"/>
      <dgm:spPr/>
    </dgm:pt>
    <dgm:pt modelId="{82B3E4CB-FC40-4A33-A1E2-B2C620F4CC4F}" type="pres">
      <dgm:prSet presAssocID="{096C5D7A-0122-451C-AACE-8CBBF9931152}" presName="composite" presStyleCnt="0"/>
      <dgm:spPr/>
    </dgm:pt>
    <dgm:pt modelId="{13C53EF1-38B4-4C82-AAA5-DD9237885350}" type="pres">
      <dgm:prSet presAssocID="{096C5D7A-0122-451C-AACE-8CBBF9931152}" presName="imgShp" presStyleLbl="fgImgPlace1" presStyleIdx="3" presStyleCnt="5"/>
      <dgm:spPr>
        <a:blipFill>
          <a:blip xmlns:r="http://schemas.openxmlformats.org/officeDocument/2006/relationships" r:embed="rId4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Osoba sa pozerá cez okno vlaku"/>
        </a:ext>
      </dgm:extLst>
    </dgm:pt>
    <dgm:pt modelId="{69E4316E-15A4-4847-8668-C2708998F91D}" type="pres">
      <dgm:prSet presAssocID="{096C5D7A-0122-451C-AACE-8CBBF9931152}" presName="txShp" presStyleLbl="node1" presStyleIdx="3" presStyleCnt="5">
        <dgm:presLayoutVars>
          <dgm:bulletEnabled val="1"/>
        </dgm:presLayoutVars>
      </dgm:prSet>
      <dgm:spPr/>
    </dgm:pt>
    <dgm:pt modelId="{40267A06-71FC-420A-AF53-D03F0B50C703}" type="pres">
      <dgm:prSet presAssocID="{E93957EC-622A-4FE6-A0E9-A2C5C396C45E}" presName="spacing" presStyleCnt="0"/>
      <dgm:spPr/>
    </dgm:pt>
    <dgm:pt modelId="{6D65F84E-717D-4E59-9204-8351DADAF84D}" type="pres">
      <dgm:prSet presAssocID="{72F99470-70D6-463D-8EEE-5B4A69DE57E7}" presName="composite" presStyleCnt="0"/>
      <dgm:spPr/>
    </dgm:pt>
    <dgm:pt modelId="{6D20489C-6896-4210-B6FF-473BE6197399}" type="pres">
      <dgm:prSet presAssocID="{72F99470-70D6-463D-8EEE-5B4A69DE57E7}" presName="imgShp" presStyleLbl="fgImgPlace1" presStyleIdx="4" presStyleCnt="5"/>
      <dgm:spPr>
        <a:blipFill>
          <a:blip xmlns:r="http://schemas.openxmlformats.org/officeDocument/2006/relationships" r:embed="rId5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Osoba sedí vo vlaku pomocou mobilného telefónu a pozerá sa z okna"/>
        </a:ext>
      </dgm:extLst>
    </dgm:pt>
    <dgm:pt modelId="{142CF5C3-15FE-4C90-8662-8442368F95D1}" type="pres">
      <dgm:prSet presAssocID="{72F99470-70D6-463D-8EEE-5B4A69DE57E7}" presName="txShp" presStyleLbl="node1" presStyleIdx="4" presStyleCnt="5">
        <dgm:presLayoutVars>
          <dgm:bulletEnabled val="1"/>
        </dgm:presLayoutVars>
      </dgm:prSet>
      <dgm:spPr/>
    </dgm:pt>
  </dgm:ptLst>
  <dgm:cxnLst>
    <dgm:cxn modelId="{8C2DE407-A297-4559-BC78-68A2F4F88693}" srcId="{4E8C9AAC-E9F3-4E27-973E-A259D7B32D9B}" destId="{72F99470-70D6-463D-8EEE-5B4A69DE57E7}" srcOrd="4" destOrd="0" parTransId="{75A37F60-C243-40CA-AF31-1BA9D35FF16E}" sibTransId="{17CD32CD-5FF9-4051-9E85-720359C7CD77}"/>
    <dgm:cxn modelId="{54EF6114-1F1F-4DDC-AEB7-7BBF5E5AF8D7}" srcId="{4E8C9AAC-E9F3-4E27-973E-A259D7B32D9B}" destId="{096C5D7A-0122-451C-AACE-8CBBF9931152}" srcOrd="3" destOrd="0" parTransId="{4DD5FCE0-F91C-41C6-91BC-E1A4B048EC48}" sibTransId="{E93957EC-622A-4FE6-A0E9-A2C5C396C45E}"/>
    <dgm:cxn modelId="{D6CF3E2A-A855-4E63-AD28-23CC1AC1E422}" type="presOf" srcId="{72F99470-70D6-463D-8EEE-5B4A69DE57E7}" destId="{142CF5C3-15FE-4C90-8662-8442368F95D1}" srcOrd="0" destOrd="0" presId="urn:microsoft.com/office/officeart/2005/8/layout/vList3"/>
    <dgm:cxn modelId="{BD549A36-C8CA-4DFF-9918-4246EFEE43F8}" srcId="{4E8C9AAC-E9F3-4E27-973E-A259D7B32D9B}" destId="{2C7A87E3-0E2F-41CB-B1E5-C853F13DD079}" srcOrd="2" destOrd="0" parTransId="{78247E81-762B-49DB-9B38-E73BEDA8F653}" sibTransId="{48D326A0-699C-426A-9F24-9C1040C359E0}"/>
    <dgm:cxn modelId="{A2EC155B-9661-438C-8B5C-6D983D8D3ABF}" type="presOf" srcId="{B45CBB9E-977A-4E18-8E9F-23E1570A199E}" destId="{D7A0BE5A-7538-4FBA-BFB0-2F2B6A56F7A3}" srcOrd="0" destOrd="0" presId="urn:microsoft.com/office/officeart/2005/8/layout/vList3"/>
    <dgm:cxn modelId="{6EDDD75E-B17F-4F1D-BFCC-3F0847DCEA2E}" type="presOf" srcId="{2C7A87E3-0E2F-41CB-B1E5-C853F13DD079}" destId="{8D56D644-A271-4236-BC00-DC9DE30C5799}" srcOrd="0" destOrd="0" presId="urn:microsoft.com/office/officeart/2005/8/layout/vList3"/>
    <dgm:cxn modelId="{1237E14B-B78D-4980-95F0-FBC870A11B6E}" type="presOf" srcId="{4E8C9AAC-E9F3-4E27-973E-A259D7B32D9B}" destId="{48FD2097-9AB2-48DB-BA55-BBE226E9C084}" srcOrd="0" destOrd="0" presId="urn:microsoft.com/office/officeart/2005/8/layout/vList3"/>
    <dgm:cxn modelId="{9ABBC590-7AD9-4813-8D9F-400413C67E16}" srcId="{4E8C9AAC-E9F3-4E27-973E-A259D7B32D9B}" destId="{5B494362-C6FB-4B70-8CB3-2BA9B8C8E897}" srcOrd="0" destOrd="0" parTransId="{DC9FAC47-E09F-48B2-9220-16D9DB85ED3E}" sibTransId="{BE8588F1-47D8-484D-A659-2139BC82606F}"/>
    <dgm:cxn modelId="{387CE9B7-F22A-47D4-8444-659DF7BB2E74}" type="presOf" srcId="{096C5D7A-0122-451C-AACE-8CBBF9931152}" destId="{69E4316E-15A4-4847-8668-C2708998F91D}" srcOrd="0" destOrd="0" presId="urn:microsoft.com/office/officeart/2005/8/layout/vList3"/>
    <dgm:cxn modelId="{891520CC-B9C7-479F-AEE9-BD2EEAFDDE9C}" srcId="{4E8C9AAC-E9F3-4E27-973E-A259D7B32D9B}" destId="{B45CBB9E-977A-4E18-8E9F-23E1570A199E}" srcOrd="1" destOrd="0" parTransId="{173EE333-5AF8-444C-B435-239380877E38}" sibTransId="{FFC30E11-A56D-4107-BE87-D349BEC26B1B}"/>
    <dgm:cxn modelId="{64F820DA-5463-46C5-AEBF-1B60D01B241C}" type="presOf" srcId="{5B494362-C6FB-4B70-8CB3-2BA9B8C8E897}" destId="{8B488535-0A4F-4A14-8FF6-5A8913BE0879}" srcOrd="0" destOrd="0" presId="urn:microsoft.com/office/officeart/2005/8/layout/vList3"/>
    <dgm:cxn modelId="{D238AC32-043D-453A-A7E9-29A5AB645B90}" type="presParOf" srcId="{48FD2097-9AB2-48DB-BA55-BBE226E9C084}" destId="{9835C453-5669-4C95-85AA-584B4370FE38}" srcOrd="0" destOrd="0" presId="urn:microsoft.com/office/officeart/2005/8/layout/vList3"/>
    <dgm:cxn modelId="{7106EEE8-B23C-4EF6-BFFD-9117A46A5D92}" type="presParOf" srcId="{9835C453-5669-4C95-85AA-584B4370FE38}" destId="{289F2A24-5A21-4CE5-8A25-3D477C1576DB}" srcOrd="0" destOrd="0" presId="urn:microsoft.com/office/officeart/2005/8/layout/vList3"/>
    <dgm:cxn modelId="{DB38EF09-F593-4740-AE5F-9252131BEE10}" type="presParOf" srcId="{9835C453-5669-4C95-85AA-584B4370FE38}" destId="{8B488535-0A4F-4A14-8FF6-5A8913BE0879}" srcOrd="1" destOrd="0" presId="urn:microsoft.com/office/officeart/2005/8/layout/vList3"/>
    <dgm:cxn modelId="{0A7DE1B2-F273-4F9C-90FE-86DCAE3620DE}" type="presParOf" srcId="{48FD2097-9AB2-48DB-BA55-BBE226E9C084}" destId="{342D14DA-5DCE-4BB3-B4B1-6C4CE4840201}" srcOrd="1" destOrd="0" presId="urn:microsoft.com/office/officeart/2005/8/layout/vList3"/>
    <dgm:cxn modelId="{E57686D9-44AA-46BC-85A7-A5F5ECAFBB16}" type="presParOf" srcId="{48FD2097-9AB2-48DB-BA55-BBE226E9C084}" destId="{815A8564-41AD-4937-942A-6C332AC1A655}" srcOrd="2" destOrd="0" presId="urn:microsoft.com/office/officeart/2005/8/layout/vList3"/>
    <dgm:cxn modelId="{A5DE90A7-BC4A-47C3-86AD-79C0CDD2AE55}" type="presParOf" srcId="{815A8564-41AD-4937-942A-6C332AC1A655}" destId="{2A8B5899-1ADA-4770-9F12-630FAF1D7791}" srcOrd="0" destOrd="0" presId="urn:microsoft.com/office/officeart/2005/8/layout/vList3"/>
    <dgm:cxn modelId="{CD1FBD90-81DB-41C7-BBD0-A978C326D836}" type="presParOf" srcId="{815A8564-41AD-4937-942A-6C332AC1A655}" destId="{D7A0BE5A-7538-4FBA-BFB0-2F2B6A56F7A3}" srcOrd="1" destOrd="0" presId="urn:microsoft.com/office/officeart/2005/8/layout/vList3"/>
    <dgm:cxn modelId="{019B6632-D5A2-4132-B1B1-3DE54916D4F5}" type="presParOf" srcId="{48FD2097-9AB2-48DB-BA55-BBE226E9C084}" destId="{FA4877CA-BF57-48D5-8DA1-2CA0AB944C76}" srcOrd="3" destOrd="0" presId="urn:microsoft.com/office/officeart/2005/8/layout/vList3"/>
    <dgm:cxn modelId="{954E1484-46A1-4502-A2B3-16CB0DEBE0F8}" type="presParOf" srcId="{48FD2097-9AB2-48DB-BA55-BBE226E9C084}" destId="{F3DAE39B-8D03-43EB-942A-647844F9310F}" srcOrd="4" destOrd="0" presId="urn:microsoft.com/office/officeart/2005/8/layout/vList3"/>
    <dgm:cxn modelId="{0A6CAC9C-CC30-470A-AA01-A10A319AE11A}" type="presParOf" srcId="{F3DAE39B-8D03-43EB-942A-647844F9310F}" destId="{43BEDAE6-CC70-4885-ACCB-53249FAD2C1B}" srcOrd="0" destOrd="0" presId="urn:microsoft.com/office/officeart/2005/8/layout/vList3"/>
    <dgm:cxn modelId="{C18084F6-C8F3-4FC3-98D0-307C914E004B}" type="presParOf" srcId="{F3DAE39B-8D03-43EB-942A-647844F9310F}" destId="{8D56D644-A271-4236-BC00-DC9DE30C5799}" srcOrd="1" destOrd="0" presId="urn:microsoft.com/office/officeart/2005/8/layout/vList3"/>
    <dgm:cxn modelId="{3C11C8F8-0800-43FD-953C-AE4FF919C0F4}" type="presParOf" srcId="{48FD2097-9AB2-48DB-BA55-BBE226E9C084}" destId="{73B853CE-1FE5-4997-B672-915014A48066}" srcOrd="5" destOrd="0" presId="urn:microsoft.com/office/officeart/2005/8/layout/vList3"/>
    <dgm:cxn modelId="{AE602181-0EB3-407A-A2CD-F8FACF0E2CEA}" type="presParOf" srcId="{48FD2097-9AB2-48DB-BA55-BBE226E9C084}" destId="{82B3E4CB-FC40-4A33-A1E2-B2C620F4CC4F}" srcOrd="6" destOrd="0" presId="urn:microsoft.com/office/officeart/2005/8/layout/vList3"/>
    <dgm:cxn modelId="{084EC542-2081-4F3A-A121-B01561BAE950}" type="presParOf" srcId="{82B3E4CB-FC40-4A33-A1E2-B2C620F4CC4F}" destId="{13C53EF1-38B4-4C82-AAA5-DD9237885350}" srcOrd="0" destOrd="0" presId="urn:microsoft.com/office/officeart/2005/8/layout/vList3"/>
    <dgm:cxn modelId="{F01103BE-C82E-4217-AAB9-A8D4A472B31A}" type="presParOf" srcId="{82B3E4CB-FC40-4A33-A1E2-B2C620F4CC4F}" destId="{69E4316E-15A4-4847-8668-C2708998F91D}" srcOrd="1" destOrd="0" presId="urn:microsoft.com/office/officeart/2005/8/layout/vList3"/>
    <dgm:cxn modelId="{5E4E2ADB-6924-40AC-B1DA-DB644CAAF1F0}" type="presParOf" srcId="{48FD2097-9AB2-48DB-BA55-BBE226E9C084}" destId="{40267A06-71FC-420A-AF53-D03F0B50C703}" srcOrd="7" destOrd="0" presId="urn:microsoft.com/office/officeart/2005/8/layout/vList3"/>
    <dgm:cxn modelId="{1DBF6CB6-B1E3-482B-9A00-C0FE2C873880}" type="presParOf" srcId="{48FD2097-9AB2-48DB-BA55-BBE226E9C084}" destId="{6D65F84E-717D-4E59-9204-8351DADAF84D}" srcOrd="8" destOrd="0" presId="urn:microsoft.com/office/officeart/2005/8/layout/vList3"/>
    <dgm:cxn modelId="{459EEAB7-0D77-4E01-9C18-8D03DB52B0AC}" type="presParOf" srcId="{6D65F84E-717D-4E59-9204-8351DADAF84D}" destId="{6D20489C-6896-4210-B6FF-473BE6197399}" srcOrd="0" destOrd="0" presId="urn:microsoft.com/office/officeart/2005/8/layout/vList3"/>
    <dgm:cxn modelId="{782A0D45-4A8E-4216-8BB7-743EB29A0CAB}" type="presParOf" srcId="{6D65F84E-717D-4E59-9204-8351DADAF84D}" destId="{142CF5C3-15FE-4C90-8662-8442368F95D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0088AC-0C5B-4B5F-9788-1BFCF02C0445}" type="doc">
      <dgm:prSet loTypeId="urn:microsoft.com/office/officeart/2005/8/layout/gear1" loCatId="process" qsTypeId="urn:microsoft.com/office/officeart/2005/8/quickstyle/simple1" qsCatId="simple" csTypeId="urn:microsoft.com/office/officeart/2005/8/colors/accent2_4" csCatId="accent2" phldr="1"/>
      <dgm:spPr/>
    </dgm:pt>
    <dgm:pt modelId="{5BDB3224-5F33-456B-A5FC-EBA639685F3E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sk-SK" dirty="0">
              <a:latin typeface="Raleway" panose="020B0503030101060003" pitchFamily="34" charset="-18"/>
              <a:ea typeface="Times New Roman" panose="02020603050405020304" pitchFamily="18" charset="0"/>
            </a:rPr>
            <a:t>Vyhodnotenie a určenie </a:t>
          </a:r>
          <a:r>
            <a:rPr lang="sk-SK" dirty="0">
              <a:effectLst/>
              <a:latin typeface="Raleway" panose="020B0503030101060003" pitchFamily="34" charset="-18"/>
              <a:ea typeface="Times New Roman" panose="02020603050405020304" pitchFamily="18" charset="0"/>
            </a:rPr>
            <a:t>vhodných adeptov, ktorí absolvujú: </a:t>
          </a:r>
          <a:endParaRPr lang="sk-SK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>
            <a:buFont typeface="Symbol" panose="05050102010706020507" pitchFamily="18" charset="2"/>
            <a:buChar char=""/>
          </a:pPr>
          <a:r>
            <a:rPr lang="sk-SK" b="1" dirty="0">
              <a:latin typeface="Raleway" panose="020B0503030101060003" pitchFamily="34" charset="-18"/>
              <a:ea typeface="Times New Roman" panose="02020603050405020304" pitchFamily="18" charset="0"/>
              <a:cs typeface="Times New Roman" panose="02020603050405020304" pitchFamily="18" charset="0"/>
            </a:rPr>
            <a:t>o</a:t>
          </a:r>
          <a:r>
            <a:rPr lang="sk-SK" b="1" dirty="0">
              <a:effectLst/>
              <a:latin typeface="Raleway" panose="020B0503030101060003" pitchFamily="34" charset="-18"/>
              <a:ea typeface="Times New Roman" panose="02020603050405020304" pitchFamily="18" charset="0"/>
              <a:cs typeface="Times New Roman" panose="02020603050405020304" pitchFamily="18" charset="0"/>
            </a:rPr>
            <a:t>sobný pohovor </a:t>
          </a:r>
        </a:p>
        <a:p>
          <a:pPr>
            <a:buFont typeface="Symbol" panose="05050102010706020507" pitchFamily="18" charset="2"/>
            <a:buChar char=""/>
          </a:pPr>
          <a:r>
            <a:rPr lang="sk-SK" b="1" dirty="0">
              <a:latin typeface="Raleway" panose="020B0503030101060003" pitchFamily="34" charset="-18"/>
              <a:ea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sk-SK" b="1" dirty="0">
              <a:effectLst/>
              <a:latin typeface="Raleway" panose="020B0503030101060003" pitchFamily="34" charset="-18"/>
              <a:ea typeface="Times New Roman" panose="02020603050405020304" pitchFamily="18" charset="0"/>
              <a:cs typeface="Times New Roman" panose="02020603050405020304" pitchFamily="18" charset="0"/>
            </a:rPr>
            <a:t>sychologické posúdenie (PP) a/alebo lekársku prehliadku</a:t>
          </a:r>
          <a:endParaRPr lang="sk-SK" dirty="0"/>
        </a:p>
      </dgm:t>
    </dgm:pt>
    <dgm:pt modelId="{875DED4A-7F71-4039-BEEA-82EF50947E4D}" type="parTrans" cxnId="{65A3D0E8-6D9B-4316-9E99-66870A77FD06}">
      <dgm:prSet/>
      <dgm:spPr/>
      <dgm:t>
        <a:bodyPr/>
        <a:lstStyle/>
        <a:p>
          <a:endParaRPr lang="sk-SK"/>
        </a:p>
      </dgm:t>
    </dgm:pt>
    <dgm:pt modelId="{5F23558E-261E-4489-BA32-8D7D8CA543E0}" type="sibTrans" cxnId="{65A3D0E8-6D9B-4316-9E99-66870A77FD06}">
      <dgm:prSet/>
      <dgm:spPr/>
      <dgm:t>
        <a:bodyPr/>
        <a:lstStyle/>
        <a:p>
          <a:endParaRPr lang="sk-SK"/>
        </a:p>
      </dgm:t>
    </dgm:pt>
    <dgm:pt modelId="{69B3A158-ADA4-4A18-9982-3FE3B2DEDC71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sk-SK" b="1" dirty="0">
              <a:latin typeface="Raleway" panose="020B0503030101060003" pitchFamily="34" charset="-18"/>
              <a:ea typeface="Times New Roman" panose="02020603050405020304" pitchFamily="18" charset="0"/>
            </a:rPr>
            <a:t>A</a:t>
          </a:r>
          <a:r>
            <a:rPr lang="sk-SK" b="1" dirty="0">
              <a:effectLst/>
              <a:latin typeface="Raleway" panose="020B0503030101060003" pitchFamily="34" charset="-18"/>
              <a:ea typeface="Times New Roman" panose="02020603050405020304" pitchFamily="18" charset="0"/>
            </a:rPr>
            <a:t>nalýza </a:t>
          </a:r>
          <a:r>
            <a:rPr lang="sk-SK" dirty="0">
              <a:effectLst/>
              <a:latin typeface="Raleway" panose="020B0503030101060003" pitchFamily="34" charset="-18"/>
              <a:ea typeface="Times New Roman" panose="02020603050405020304" pitchFamily="18" charset="0"/>
            </a:rPr>
            <a:t>poverenou osobou ZSSK </a:t>
          </a:r>
          <a:endParaRPr lang="sk-SK" dirty="0"/>
        </a:p>
      </dgm:t>
    </dgm:pt>
    <dgm:pt modelId="{4A0D36E4-6749-4C55-AF85-FE92F49A8202}" type="parTrans" cxnId="{C74E8211-5D64-4F8F-ACBB-3AE3EC7F7DF8}">
      <dgm:prSet/>
      <dgm:spPr/>
      <dgm:t>
        <a:bodyPr/>
        <a:lstStyle/>
        <a:p>
          <a:endParaRPr lang="sk-SK"/>
        </a:p>
      </dgm:t>
    </dgm:pt>
    <dgm:pt modelId="{97FB9390-4B7A-4915-A8A6-8B13D850A03D}" type="sibTrans" cxnId="{C74E8211-5D64-4F8F-ACBB-3AE3EC7F7DF8}">
      <dgm:prSet/>
      <dgm:spPr/>
      <dgm:t>
        <a:bodyPr/>
        <a:lstStyle/>
        <a:p>
          <a:endParaRPr lang="sk-SK"/>
        </a:p>
      </dgm:t>
    </dgm:pt>
    <dgm:pt modelId="{7FE03866-4103-4AFC-85A1-68EAE4BA6104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sk-SK" b="1" dirty="0">
              <a:latin typeface="Raleway" panose="020B0503030101060003" pitchFamily="34" charset="-18"/>
              <a:ea typeface="Times New Roman" panose="02020603050405020304" pitchFamily="18" charset="0"/>
            </a:rPr>
            <a:t>Ž</a:t>
          </a:r>
          <a:r>
            <a:rPr lang="sk-SK" b="1" dirty="0">
              <a:effectLst/>
              <a:latin typeface="Raleway" panose="020B0503030101060003" pitchFamily="34" charset="-18"/>
              <a:ea typeface="Times New Roman" panose="02020603050405020304" pitchFamily="18" charset="0"/>
            </a:rPr>
            <a:t>iadosť</a:t>
          </a:r>
          <a:r>
            <a:rPr lang="sk-SK" dirty="0">
              <a:effectLst/>
              <a:latin typeface="Raleway" panose="020B0503030101060003" pitchFamily="34" charset="-18"/>
              <a:ea typeface="Times New Roman" panose="02020603050405020304" pitchFamily="18" charset="0"/>
            </a:rPr>
            <a:t> a jej </a:t>
          </a:r>
          <a:r>
            <a:rPr lang="sk-SK" dirty="0" err="1">
              <a:effectLst/>
              <a:latin typeface="Raleway" panose="020B0503030101060003" pitchFamily="34" charset="-18"/>
              <a:ea typeface="Times New Roman" panose="02020603050405020304" pitchFamily="18" charset="0"/>
            </a:rPr>
            <a:t>screening</a:t>
          </a:r>
          <a:endParaRPr lang="sk-SK" dirty="0"/>
        </a:p>
      </dgm:t>
    </dgm:pt>
    <dgm:pt modelId="{726AB7D5-BFF4-4597-86A5-F4AC3421090A}" type="parTrans" cxnId="{603D6C83-0733-44B9-937A-8143F0C3EAF8}">
      <dgm:prSet/>
      <dgm:spPr/>
      <dgm:t>
        <a:bodyPr/>
        <a:lstStyle/>
        <a:p>
          <a:endParaRPr lang="sk-SK"/>
        </a:p>
      </dgm:t>
    </dgm:pt>
    <dgm:pt modelId="{B67F43E0-3E57-4FF2-8DF4-9D9485BF70DE}" type="sibTrans" cxnId="{603D6C83-0733-44B9-937A-8143F0C3EAF8}">
      <dgm:prSet/>
      <dgm:spPr/>
      <dgm:t>
        <a:bodyPr/>
        <a:lstStyle/>
        <a:p>
          <a:endParaRPr lang="sk-SK"/>
        </a:p>
      </dgm:t>
    </dgm:pt>
    <dgm:pt modelId="{246DF413-DF64-4779-9796-E4D081505541}" type="pres">
      <dgm:prSet presAssocID="{EF0088AC-0C5B-4B5F-9788-1BFCF02C044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4A4F2F9-1DA6-4EAA-8ECC-D3F6020B8161}" type="pres">
      <dgm:prSet presAssocID="{5BDB3224-5F33-456B-A5FC-EBA639685F3E}" presName="gear1" presStyleLbl="node1" presStyleIdx="0" presStyleCnt="3">
        <dgm:presLayoutVars>
          <dgm:chMax val="1"/>
          <dgm:bulletEnabled val="1"/>
        </dgm:presLayoutVars>
      </dgm:prSet>
      <dgm:spPr/>
    </dgm:pt>
    <dgm:pt modelId="{0D4DCE34-DCDD-459F-8AEE-BF9A919E5478}" type="pres">
      <dgm:prSet presAssocID="{5BDB3224-5F33-456B-A5FC-EBA639685F3E}" presName="gear1srcNode" presStyleLbl="node1" presStyleIdx="0" presStyleCnt="3"/>
      <dgm:spPr/>
    </dgm:pt>
    <dgm:pt modelId="{50756AD8-7686-40CA-A2A6-B823473D5EB3}" type="pres">
      <dgm:prSet presAssocID="{5BDB3224-5F33-456B-A5FC-EBA639685F3E}" presName="gear1dstNode" presStyleLbl="node1" presStyleIdx="0" presStyleCnt="3"/>
      <dgm:spPr/>
    </dgm:pt>
    <dgm:pt modelId="{2206652E-7459-4EF3-B0D3-9B3A9E6C180F}" type="pres">
      <dgm:prSet presAssocID="{69B3A158-ADA4-4A18-9982-3FE3B2DEDC71}" presName="gear2" presStyleLbl="node1" presStyleIdx="1" presStyleCnt="3">
        <dgm:presLayoutVars>
          <dgm:chMax val="1"/>
          <dgm:bulletEnabled val="1"/>
        </dgm:presLayoutVars>
      </dgm:prSet>
      <dgm:spPr/>
    </dgm:pt>
    <dgm:pt modelId="{5C0B79EB-BDE1-4AB8-A56B-27D4B54010AA}" type="pres">
      <dgm:prSet presAssocID="{69B3A158-ADA4-4A18-9982-3FE3B2DEDC71}" presName="gear2srcNode" presStyleLbl="node1" presStyleIdx="1" presStyleCnt="3"/>
      <dgm:spPr/>
    </dgm:pt>
    <dgm:pt modelId="{B49967A8-E4F5-4484-A7C0-79933617F993}" type="pres">
      <dgm:prSet presAssocID="{69B3A158-ADA4-4A18-9982-3FE3B2DEDC71}" presName="gear2dstNode" presStyleLbl="node1" presStyleIdx="1" presStyleCnt="3"/>
      <dgm:spPr/>
    </dgm:pt>
    <dgm:pt modelId="{4E942D30-9434-41DD-8FE5-068591BEB626}" type="pres">
      <dgm:prSet presAssocID="{7FE03866-4103-4AFC-85A1-68EAE4BA6104}" presName="gear3" presStyleLbl="node1" presStyleIdx="2" presStyleCnt="3"/>
      <dgm:spPr/>
    </dgm:pt>
    <dgm:pt modelId="{80833619-2EC7-4A46-93B4-64E418A8C9EF}" type="pres">
      <dgm:prSet presAssocID="{7FE03866-4103-4AFC-85A1-68EAE4BA6104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FB2B01C-39E8-417C-B010-0DF2DD4CF450}" type="pres">
      <dgm:prSet presAssocID="{7FE03866-4103-4AFC-85A1-68EAE4BA6104}" presName="gear3srcNode" presStyleLbl="node1" presStyleIdx="2" presStyleCnt="3"/>
      <dgm:spPr/>
    </dgm:pt>
    <dgm:pt modelId="{2936C0E3-935E-4B7B-B9B4-6349CB9A5AA7}" type="pres">
      <dgm:prSet presAssocID="{7FE03866-4103-4AFC-85A1-68EAE4BA6104}" presName="gear3dstNode" presStyleLbl="node1" presStyleIdx="2" presStyleCnt="3"/>
      <dgm:spPr/>
    </dgm:pt>
    <dgm:pt modelId="{83C33981-87FC-41FF-B0CD-98A77FDD28A0}" type="pres">
      <dgm:prSet presAssocID="{5F23558E-261E-4489-BA32-8D7D8CA543E0}" presName="connector1" presStyleLbl="sibTrans2D1" presStyleIdx="0" presStyleCnt="3"/>
      <dgm:spPr/>
    </dgm:pt>
    <dgm:pt modelId="{317BDFA5-5884-4E56-B787-FC0B219FB8BB}" type="pres">
      <dgm:prSet presAssocID="{97FB9390-4B7A-4915-A8A6-8B13D850A03D}" presName="connector2" presStyleLbl="sibTrans2D1" presStyleIdx="1" presStyleCnt="3"/>
      <dgm:spPr/>
    </dgm:pt>
    <dgm:pt modelId="{59118679-2D6E-41F5-96A4-1C3ACA1EB50C}" type="pres">
      <dgm:prSet presAssocID="{B67F43E0-3E57-4FF2-8DF4-9D9485BF70DE}" presName="connector3" presStyleLbl="sibTrans2D1" presStyleIdx="2" presStyleCnt="3"/>
      <dgm:spPr/>
    </dgm:pt>
  </dgm:ptLst>
  <dgm:cxnLst>
    <dgm:cxn modelId="{B2E47B03-1745-4CB9-89BF-FD56E1A66656}" type="presOf" srcId="{7FE03866-4103-4AFC-85A1-68EAE4BA6104}" destId="{80833619-2EC7-4A46-93B4-64E418A8C9EF}" srcOrd="1" destOrd="0" presId="urn:microsoft.com/office/officeart/2005/8/layout/gear1"/>
    <dgm:cxn modelId="{99A49F07-EF54-4877-8D2B-31A1FCFCB809}" type="presOf" srcId="{B67F43E0-3E57-4FF2-8DF4-9D9485BF70DE}" destId="{59118679-2D6E-41F5-96A4-1C3ACA1EB50C}" srcOrd="0" destOrd="0" presId="urn:microsoft.com/office/officeart/2005/8/layout/gear1"/>
    <dgm:cxn modelId="{C74E8211-5D64-4F8F-ACBB-3AE3EC7F7DF8}" srcId="{EF0088AC-0C5B-4B5F-9788-1BFCF02C0445}" destId="{69B3A158-ADA4-4A18-9982-3FE3B2DEDC71}" srcOrd="1" destOrd="0" parTransId="{4A0D36E4-6749-4C55-AF85-FE92F49A8202}" sibTransId="{97FB9390-4B7A-4915-A8A6-8B13D850A03D}"/>
    <dgm:cxn modelId="{7E6D5112-FD80-462E-BE17-98E6AB33F221}" type="presOf" srcId="{7FE03866-4103-4AFC-85A1-68EAE4BA6104}" destId="{4E942D30-9434-41DD-8FE5-068591BEB626}" srcOrd="0" destOrd="0" presId="urn:microsoft.com/office/officeart/2005/8/layout/gear1"/>
    <dgm:cxn modelId="{F3C2E433-05D4-4E01-A7FB-85F6B2FC7C84}" type="presOf" srcId="{69B3A158-ADA4-4A18-9982-3FE3B2DEDC71}" destId="{5C0B79EB-BDE1-4AB8-A56B-27D4B54010AA}" srcOrd="1" destOrd="0" presId="urn:microsoft.com/office/officeart/2005/8/layout/gear1"/>
    <dgm:cxn modelId="{6DA70737-CA07-48B9-9898-843471E1B185}" type="presOf" srcId="{5BDB3224-5F33-456B-A5FC-EBA639685F3E}" destId="{0D4DCE34-DCDD-459F-8AEE-BF9A919E5478}" srcOrd="1" destOrd="0" presId="urn:microsoft.com/office/officeart/2005/8/layout/gear1"/>
    <dgm:cxn modelId="{415BB455-C18D-4B31-A8F1-D64B43F14176}" type="presOf" srcId="{5BDB3224-5F33-456B-A5FC-EBA639685F3E}" destId="{50756AD8-7686-40CA-A2A6-B823473D5EB3}" srcOrd="2" destOrd="0" presId="urn:microsoft.com/office/officeart/2005/8/layout/gear1"/>
    <dgm:cxn modelId="{55317E56-C79E-48D1-8A4A-F74A34F0F96A}" type="presOf" srcId="{7FE03866-4103-4AFC-85A1-68EAE4BA6104}" destId="{2936C0E3-935E-4B7B-B9B4-6349CB9A5AA7}" srcOrd="3" destOrd="0" presId="urn:microsoft.com/office/officeart/2005/8/layout/gear1"/>
    <dgm:cxn modelId="{603D6C83-0733-44B9-937A-8143F0C3EAF8}" srcId="{EF0088AC-0C5B-4B5F-9788-1BFCF02C0445}" destId="{7FE03866-4103-4AFC-85A1-68EAE4BA6104}" srcOrd="2" destOrd="0" parTransId="{726AB7D5-BFF4-4597-86A5-F4AC3421090A}" sibTransId="{B67F43E0-3E57-4FF2-8DF4-9D9485BF70DE}"/>
    <dgm:cxn modelId="{B562CD92-08F1-4B19-8B37-32A6296B28E8}" type="presOf" srcId="{5F23558E-261E-4489-BA32-8D7D8CA543E0}" destId="{83C33981-87FC-41FF-B0CD-98A77FDD28A0}" srcOrd="0" destOrd="0" presId="urn:microsoft.com/office/officeart/2005/8/layout/gear1"/>
    <dgm:cxn modelId="{F5EABBD5-A0CA-4D31-BCD6-69104F5BD0BF}" type="presOf" srcId="{7FE03866-4103-4AFC-85A1-68EAE4BA6104}" destId="{8FB2B01C-39E8-417C-B010-0DF2DD4CF450}" srcOrd="2" destOrd="0" presId="urn:microsoft.com/office/officeart/2005/8/layout/gear1"/>
    <dgm:cxn modelId="{40DE73D6-B3E5-4124-93E4-6D50DF98BE49}" type="presOf" srcId="{5BDB3224-5F33-456B-A5FC-EBA639685F3E}" destId="{E4A4F2F9-1DA6-4EAA-8ECC-D3F6020B8161}" srcOrd="0" destOrd="0" presId="urn:microsoft.com/office/officeart/2005/8/layout/gear1"/>
    <dgm:cxn modelId="{7CCE64DE-3D15-4E9C-9083-35F8B61094D7}" type="presOf" srcId="{69B3A158-ADA4-4A18-9982-3FE3B2DEDC71}" destId="{B49967A8-E4F5-4484-A7C0-79933617F993}" srcOrd="2" destOrd="0" presId="urn:microsoft.com/office/officeart/2005/8/layout/gear1"/>
    <dgm:cxn modelId="{8E5B60E6-7A61-4A78-A042-96AA580A8152}" type="presOf" srcId="{EF0088AC-0C5B-4B5F-9788-1BFCF02C0445}" destId="{246DF413-DF64-4779-9796-E4D081505541}" srcOrd="0" destOrd="0" presId="urn:microsoft.com/office/officeart/2005/8/layout/gear1"/>
    <dgm:cxn modelId="{65A3D0E8-6D9B-4316-9E99-66870A77FD06}" srcId="{EF0088AC-0C5B-4B5F-9788-1BFCF02C0445}" destId="{5BDB3224-5F33-456B-A5FC-EBA639685F3E}" srcOrd="0" destOrd="0" parTransId="{875DED4A-7F71-4039-BEEA-82EF50947E4D}" sibTransId="{5F23558E-261E-4489-BA32-8D7D8CA543E0}"/>
    <dgm:cxn modelId="{73CC81F4-3F1E-4D2F-909C-83B05344EB22}" type="presOf" srcId="{97FB9390-4B7A-4915-A8A6-8B13D850A03D}" destId="{317BDFA5-5884-4E56-B787-FC0B219FB8BB}" srcOrd="0" destOrd="0" presId="urn:microsoft.com/office/officeart/2005/8/layout/gear1"/>
    <dgm:cxn modelId="{5651C5F9-1A45-49C7-A58B-33F6BFBEB2AD}" type="presOf" srcId="{69B3A158-ADA4-4A18-9982-3FE3B2DEDC71}" destId="{2206652E-7459-4EF3-B0D3-9B3A9E6C180F}" srcOrd="0" destOrd="0" presId="urn:microsoft.com/office/officeart/2005/8/layout/gear1"/>
    <dgm:cxn modelId="{9FC644D8-7684-45EB-BBCA-ACE4E76F570E}" type="presParOf" srcId="{246DF413-DF64-4779-9796-E4D081505541}" destId="{E4A4F2F9-1DA6-4EAA-8ECC-D3F6020B8161}" srcOrd="0" destOrd="0" presId="urn:microsoft.com/office/officeart/2005/8/layout/gear1"/>
    <dgm:cxn modelId="{950FA597-36E0-4872-9153-7DFAACEECB7A}" type="presParOf" srcId="{246DF413-DF64-4779-9796-E4D081505541}" destId="{0D4DCE34-DCDD-459F-8AEE-BF9A919E5478}" srcOrd="1" destOrd="0" presId="urn:microsoft.com/office/officeart/2005/8/layout/gear1"/>
    <dgm:cxn modelId="{BBF0379C-A260-4CDB-A459-F99D96B81114}" type="presParOf" srcId="{246DF413-DF64-4779-9796-E4D081505541}" destId="{50756AD8-7686-40CA-A2A6-B823473D5EB3}" srcOrd="2" destOrd="0" presId="urn:microsoft.com/office/officeart/2005/8/layout/gear1"/>
    <dgm:cxn modelId="{53B3D975-0751-4623-B225-3A672C059230}" type="presParOf" srcId="{246DF413-DF64-4779-9796-E4D081505541}" destId="{2206652E-7459-4EF3-B0D3-9B3A9E6C180F}" srcOrd="3" destOrd="0" presId="urn:microsoft.com/office/officeart/2005/8/layout/gear1"/>
    <dgm:cxn modelId="{806BE86C-974E-4C71-9F08-6F30CAD6788F}" type="presParOf" srcId="{246DF413-DF64-4779-9796-E4D081505541}" destId="{5C0B79EB-BDE1-4AB8-A56B-27D4B54010AA}" srcOrd="4" destOrd="0" presId="urn:microsoft.com/office/officeart/2005/8/layout/gear1"/>
    <dgm:cxn modelId="{88485C6D-E366-4AF0-84C3-EC27E4604541}" type="presParOf" srcId="{246DF413-DF64-4779-9796-E4D081505541}" destId="{B49967A8-E4F5-4484-A7C0-79933617F993}" srcOrd="5" destOrd="0" presId="urn:microsoft.com/office/officeart/2005/8/layout/gear1"/>
    <dgm:cxn modelId="{FBFA5596-DA33-40D2-A613-6F7929FBCEE7}" type="presParOf" srcId="{246DF413-DF64-4779-9796-E4D081505541}" destId="{4E942D30-9434-41DD-8FE5-068591BEB626}" srcOrd="6" destOrd="0" presId="urn:microsoft.com/office/officeart/2005/8/layout/gear1"/>
    <dgm:cxn modelId="{EF9B03CF-6CAD-413C-A6EC-45374C09EA5B}" type="presParOf" srcId="{246DF413-DF64-4779-9796-E4D081505541}" destId="{80833619-2EC7-4A46-93B4-64E418A8C9EF}" srcOrd="7" destOrd="0" presId="urn:microsoft.com/office/officeart/2005/8/layout/gear1"/>
    <dgm:cxn modelId="{D336FA66-48F3-4A1F-AEB6-F350D06515BB}" type="presParOf" srcId="{246DF413-DF64-4779-9796-E4D081505541}" destId="{8FB2B01C-39E8-417C-B010-0DF2DD4CF450}" srcOrd="8" destOrd="0" presId="urn:microsoft.com/office/officeart/2005/8/layout/gear1"/>
    <dgm:cxn modelId="{732FB9B4-789C-4046-9707-CFE1C3FEA2C0}" type="presParOf" srcId="{246DF413-DF64-4779-9796-E4D081505541}" destId="{2936C0E3-935E-4B7B-B9B4-6349CB9A5AA7}" srcOrd="9" destOrd="0" presId="urn:microsoft.com/office/officeart/2005/8/layout/gear1"/>
    <dgm:cxn modelId="{DC884257-5813-441B-B679-6D9624BA2DE5}" type="presParOf" srcId="{246DF413-DF64-4779-9796-E4D081505541}" destId="{83C33981-87FC-41FF-B0CD-98A77FDD28A0}" srcOrd="10" destOrd="0" presId="urn:microsoft.com/office/officeart/2005/8/layout/gear1"/>
    <dgm:cxn modelId="{0C60F257-039F-471F-ADD6-FA80E7160FA6}" type="presParOf" srcId="{246DF413-DF64-4779-9796-E4D081505541}" destId="{317BDFA5-5884-4E56-B787-FC0B219FB8BB}" srcOrd="11" destOrd="0" presId="urn:microsoft.com/office/officeart/2005/8/layout/gear1"/>
    <dgm:cxn modelId="{4E404144-E642-40CB-B4B9-5F74DFC2F559}" type="presParOf" srcId="{246DF413-DF64-4779-9796-E4D081505541}" destId="{59118679-2D6E-41F5-96A4-1C3ACA1EB50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DDA7D-C568-4C75-9D43-C62AD3D5F591}">
      <dsp:nvSpPr>
        <dsp:cNvPr id="0" name=""/>
        <dsp:cNvSpPr/>
      </dsp:nvSpPr>
      <dsp:spPr>
        <a:xfrm>
          <a:off x="5050612" y="3209980"/>
          <a:ext cx="91440" cy="5974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74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7E826D-1586-4CA2-ADEA-2C05A0FA0D3D}">
      <dsp:nvSpPr>
        <dsp:cNvPr id="0" name=""/>
        <dsp:cNvSpPr/>
      </dsp:nvSpPr>
      <dsp:spPr>
        <a:xfrm>
          <a:off x="3840885" y="1307977"/>
          <a:ext cx="1255447" cy="597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7164"/>
              </a:lnTo>
              <a:lnTo>
                <a:pt x="1255447" y="407164"/>
              </a:lnTo>
              <a:lnTo>
                <a:pt x="1255447" y="5974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8ED251-0EA4-4326-A1B5-FF5B264561D9}">
      <dsp:nvSpPr>
        <dsp:cNvPr id="0" name=""/>
        <dsp:cNvSpPr/>
      </dsp:nvSpPr>
      <dsp:spPr>
        <a:xfrm>
          <a:off x="2539717" y="3209980"/>
          <a:ext cx="91440" cy="5974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74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127D9B-4B05-4536-9845-B571ACDB0BA3}">
      <dsp:nvSpPr>
        <dsp:cNvPr id="0" name=""/>
        <dsp:cNvSpPr/>
      </dsp:nvSpPr>
      <dsp:spPr>
        <a:xfrm>
          <a:off x="2585437" y="1307977"/>
          <a:ext cx="1255447" cy="597478"/>
        </a:xfrm>
        <a:custGeom>
          <a:avLst/>
          <a:gdLst/>
          <a:ahLst/>
          <a:cxnLst/>
          <a:rect l="0" t="0" r="0" b="0"/>
          <a:pathLst>
            <a:path>
              <a:moveTo>
                <a:pt x="1255447" y="0"/>
              </a:moveTo>
              <a:lnTo>
                <a:pt x="1255447" y="407164"/>
              </a:lnTo>
              <a:lnTo>
                <a:pt x="0" y="407164"/>
              </a:lnTo>
              <a:lnTo>
                <a:pt x="0" y="5974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1A5746-0C4F-4E6F-9EE6-59F5829DF7B0}">
      <dsp:nvSpPr>
        <dsp:cNvPr id="0" name=""/>
        <dsp:cNvSpPr/>
      </dsp:nvSpPr>
      <dsp:spPr>
        <a:xfrm>
          <a:off x="2813701" y="3453"/>
          <a:ext cx="2054368" cy="1304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7022C-796A-4F95-A285-0A9767C6B85F}">
      <dsp:nvSpPr>
        <dsp:cNvPr id="0" name=""/>
        <dsp:cNvSpPr/>
      </dsp:nvSpPr>
      <dsp:spPr>
        <a:xfrm>
          <a:off x="3041964" y="220303"/>
          <a:ext cx="2054368" cy="1304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200" b="1" kern="1200" dirty="0"/>
            <a:t>DUÁLNE VZDLÁVANIE ZSSK</a:t>
          </a:r>
        </a:p>
      </dsp:txBody>
      <dsp:txXfrm>
        <a:off x="3080172" y="258511"/>
        <a:ext cx="1977952" cy="1228108"/>
      </dsp:txXfrm>
    </dsp:sp>
    <dsp:sp modelId="{3BFA049A-C2BE-4863-AA47-6EE54278595B}">
      <dsp:nvSpPr>
        <dsp:cNvPr id="0" name=""/>
        <dsp:cNvSpPr/>
      </dsp:nvSpPr>
      <dsp:spPr>
        <a:xfrm>
          <a:off x="1558253" y="1905456"/>
          <a:ext cx="2054368" cy="1304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2E75A-C068-4A27-B169-DAC4F9060723}">
      <dsp:nvSpPr>
        <dsp:cNvPr id="0" name=""/>
        <dsp:cNvSpPr/>
      </dsp:nvSpPr>
      <dsp:spPr>
        <a:xfrm>
          <a:off x="1786516" y="2122306"/>
          <a:ext cx="2054368" cy="1304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200" kern="1200" dirty="0"/>
            <a:t>Odbor rušňovodič </a:t>
          </a:r>
        </a:p>
      </dsp:txBody>
      <dsp:txXfrm>
        <a:off x="1824724" y="2160514"/>
        <a:ext cx="1977952" cy="1228108"/>
      </dsp:txXfrm>
    </dsp:sp>
    <dsp:sp modelId="{4AB77912-E6AF-4CAD-9D14-BB8CB46BC666}">
      <dsp:nvSpPr>
        <dsp:cNvPr id="0" name=""/>
        <dsp:cNvSpPr/>
      </dsp:nvSpPr>
      <dsp:spPr>
        <a:xfrm>
          <a:off x="1558253" y="3807459"/>
          <a:ext cx="2054368" cy="1304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860055-B5A7-4E4F-BE8C-7589121DB5B8}">
      <dsp:nvSpPr>
        <dsp:cNvPr id="0" name=""/>
        <dsp:cNvSpPr/>
      </dsp:nvSpPr>
      <dsp:spPr>
        <a:xfrm>
          <a:off x="1786516" y="4024309"/>
          <a:ext cx="2054368" cy="1304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200" kern="1200" dirty="0"/>
            <a:t>Prax - kurz</a:t>
          </a:r>
        </a:p>
      </dsp:txBody>
      <dsp:txXfrm>
        <a:off x="1824724" y="4062517"/>
        <a:ext cx="1977952" cy="1228108"/>
      </dsp:txXfrm>
    </dsp:sp>
    <dsp:sp modelId="{D19FDBD6-E12D-4E88-8BEE-2D2349A42F41}">
      <dsp:nvSpPr>
        <dsp:cNvPr id="0" name=""/>
        <dsp:cNvSpPr/>
      </dsp:nvSpPr>
      <dsp:spPr>
        <a:xfrm>
          <a:off x="4069148" y="1905456"/>
          <a:ext cx="2054368" cy="1304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81AA2-C4AA-4805-85A7-2103E7BE027C}">
      <dsp:nvSpPr>
        <dsp:cNvPr id="0" name=""/>
        <dsp:cNvSpPr/>
      </dsp:nvSpPr>
      <dsp:spPr>
        <a:xfrm>
          <a:off x="4297411" y="2122306"/>
          <a:ext cx="2054368" cy="1304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200" kern="1200" dirty="0"/>
            <a:t>Odbor mechanik </a:t>
          </a:r>
          <a:r>
            <a:rPr lang="sk-SK" sz="2200" kern="1200" dirty="0" err="1"/>
            <a:t>elektotechnik</a:t>
          </a:r>
          <a:endParaRPr lang="sk-SK" sz="2200" kern="1200" dirty="0"/>
        </a:p>
      </dsp:txBody>
      <dsp:txXfrm>
        <a:off x="4335619" y="2160514"/>
        <a:ext cx="1977952" cy="1228108"/>
      </dsp:txXfrm>
    </dsp:sp>
    <dsp:sp modelId="{69A9E0BF-CE7E-4B8E-BB8D-AAF4C9F6EF9C}">
      <dsp:nvSpPr>
        <dsp:cNvPr id="0" name=""/>
        <dsp:cNvSpPr/>
      </dsp:nvSpPr>
      <dsp:spPr>
        <a:xfrm>
          <a:off x="4069148" y="3807459"/>
          <a:ext cx="2054368" cy="1304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D7831-E8B1-48C4-8290-2199770F57FA}">
      <dsp:nvSpPr>
        <dsp:cNvPr id="0" name=""/>
        <dsp:cNvSpPr/>
      </dsp:nvSpPr>
      <dsp:spPr>
        <a:xfrm>
          <a:off x="4297411" y="4024309"/>
          <a:ext cx="2054368" cy="1304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200" kern="1200" dirty="0"/>
            <a:t>Prax - dielne</a:t>
          </a:r>
        </a:p>
      </dsp:txBody>
      <dsp:txXfrm>
        <a:off x="4335619" y="4062517"/>
        <a:ext cx="1977952" cy="12281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88535-0A4F-4A14-8FF6-5A8913BE0879}">
      <dsp:nvSpPr>
        <dsp:cNvPr id="0" name=""/>
        <dsp:cNvSpPr/>
      </dsp:nvSpPr>
      <dsp:spPr>
        <a:xfrm rot="10800000">
          <a:off x="1741499" y="4502"/>
          <a:ext cx="5958300" cy="9628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61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1" kern="1200" dirty="0"/>
            <a:t>ŽIAK ZŠ</a:t>
          </a:r>
        </a:p>
      </dsp:txBody>
      <dsp:txXfrm rot="10800000">
        <a:off x="1982224" y="4502"/>
        <a:ext cx="5717575" cy="962899"/>
      </dsp:txXfrm>
    </dsp:sp>
    <dsp:sp modelId="{289F2A24-5A21-4CE5-8A25-3D477C1576DB}">
      <dsp:nvSpPr>
        <dsp:cNvPr id="0" name=""/>
        <dsp:cNvSpPr/>
      </dsp:nvSpPr>
      <dsp:spPr>
        <a:xfrm>
          <a:off x="1260049" y="4502"/>
          <a:ext cx="962899" cy="96289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A0BE5A-7538-4FBA-BFB0-2F2B6A56F7A3}">
      <dsp:nvSpPr>
        <dsp:cNvPr id="0" name=""/>
        <dsp:cNvSpPr/>
      </dsp:nvSpPr>
      <dsp:spPr>
        <a:xfrm rot="10800000">
          <a:off x="1741499" y="1254834"/>
          <a:ext cx="5958300" cy="9628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61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1" kern="1200" dirty="0"/>
            <a:t>PROSPECH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dirty="0"/>
            <a:t>(do 2,5 – vysvedčenia 8. ročník a polročné 9. ročník)</a:t>
          </a:r>
        </a:p>
      </dsp:txBody>
      <dsp:txXfrm rot="10800000">
        <a:off x="1982224" y="1254834"/>
        <a:ext cx="5717575" cy="962899"/>
      </dsp:txXfrm>
    </dsp:sp>
    <dsp:sp modelId="{2A8B5899-1ADA-4770-9F12-630FAF1D7791}">
      <dsp:nvSpPr>
        <dsp:cNvPr id="0" name=""/>
        <dsp:cNvSpPr/>
      </dsp:nvSpPr>
      <dsp:spPr>
        <a:xfrm>
          <a:off x="1260049" y="1254834"/>
          <a:ext cx="962899" cy="962899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6D644-A271-4236-BC00-DC9DE30C5799}">
      <dsp:nvSpPr>
        <dsp:cNvPr id="0" name=""/>
        <dsp:cNvSpPr/>
      </dsp:nvSpPr>
      <dsp:spPr>
        <a:xfrm rot="10800000">
          <a:off x="1753237" y="2505166"/>
          <a:ext cx="5958300" cy="9628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61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1" kern="1200" dirty="0"/>
            <a:t>MIMOŠKOLSKÉ AKTIVITY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dirty="0"/>
            <a:t>(záľuby/koníčky/krúžky)</a:t>
          </a:r>
        </a:p>
      </dsp:txBody>
      <dsp:txXfrm rot="10800000">
        <a:off x="1993962" y="2505166"/>
        <a:ext cx="5717575" cy="962899"/>
      </dsp:txXfrm>
    </dsp:sp>
    <dsp:sp modelId="{43BEDAE6-CC70-4885-ACCB-53249FAD2C1B}">
      <dsp:nvSpPr>
        <dsp:cNvPr id="0" name=""/>
        <dsp:cNvSpPr/>
      </dsp:nvSpPr>
      <dsp:spPr>
        <a:xfrm>
          <a:off x="1260049" y="2505166"/>
          <a:ext cx="962899" cy="96289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4316E-15A4-4847-8668-C2708998F91D}">
      <dsp:nvSpPr>
        <dsp:cNvPr id="0" name=""/>
        <dsp:cNvSpPr/>
      </dsp:nvSpPr>
      <dsp:spPr>
        <a:xfrm rot="10800000">
          <a:off x="1741499" y="3755498"/>
          <a:ext cx="5958300" cy="9628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61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1" kern="1200" dirty="0"/>
            <a:t>ZDOVODNENIE ZÁUJMU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dirty="0"/>
            <a:t>(o prácu rušňovodiča v ZSSK)</a:t>
          </a:r>
        </a:p>
      </dsp:txBody>
      <dsp:txXfrm rot="10800000">
        <a:off x="1982224" y="3755498"/>
        <a:ext cx="5717575" cy="962899"/>
      </dsp:txXfrm>
    </dsp:sp>
    <dsp:sp modelId="{13C53EF1-38B4-4C82-AAA5-DD9237885350}">
      <dsp:nvSpPr>
        <dsp:cNvPr id="0" name=""/>
        <dsp:cNvSpPr/>
      </dsp:nvSpPr>
      <dsp:spPr>
        <a:xfrm>
          <a:off x="1260049" y="3755498"/>
          <a:ext cx="962899" cy="962899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2CF5C3-15FE-4C90-8662-8442368F95D1}">
      <dsp:nvSpPr>
        <dsp:cNvPr id="0" name=""/>
        <dsp:cNvSpPr/>
      </dsp:nvSpPr>
      <dsp:spPr>
        <a:xfrm rot="10800000">
          <a:off x="1741499" y="5005831"/>
          <a:ext cx="5958300" cy="9628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61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1" kern="1200" dirty="0"/>
            <a:t>DOSIAHNUTÉ ÚSPECHY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dirty="0"/>
            <a:t>(doprava - súťaže, olympiády)</a:t>
          </a:r>
        </a:p>
      </dsp:txBody>
      <dsp:txXfrm rot="10800000">
        <a:off x="1982224" y="5005831"/>
        <a:ext cx="5717575" cy="962899"/>
      </dsp:txXfrm>
    </dsp:sp>
    <dsp:sp modelId="{6D20489C-6896-4210-B6FF-473BE6197399}">
      <dsp:nvSpPr>
        <dsp:cNvPr id="0" name=""/>
        <dsp:cNvSpPr/>
      </dsp:nvSpPr>
      <dsp:spPr>
        <a:xfrm>
          <a:off x="1260049" y="5005831"/>
          <a:ext cx="962899" cy="962899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A4F2F9-1DA6-4EAA-8ECC-D3F6020B8161}">
      <dsp:nvSpPr>
        <dsp:cNvPr id="0" name=""/>
        <dsp:cNvSpPr/>
      </dsp:nvSpPr>
      <dsp:spPr>
        <a:xfrm>
          <a:off x="3652283" y="2583711"/>
          <a:ext cx="3157870" cy="3157870"/>
        </a:xfrm>
        <a:prstGeom prst="gear9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sk-SK" sz="1300" kern="1200" dirty="0">
              <a:latin typeface="Raleway" panose="020B0503030101060003" pitchFamily="34" charset="-18"/>
              <a:ea typeface="Times New Roman" panose="02020603050405020304" pitchFamily="18" charset="0"/>
            </a:rPr>
            <a:t>Vyhodnotenie a určenie </a:t>
          </a:r>
          <a:r>
            <a:rPr lang="sk-SK" sz="1300" kern="1200" dirty="0">
              <a:effectLst/>
              <a:latin typeface="Raleway" panose="020B0503030101060003" pitchFamily="34" charset="-18"/>
              <a:ea typeface="Times New Roman" panose="02020603050405020304" pitchFamily="18" charset="0"/>
            </a:rPr>
            <a:t>vhodných adeptov, ktorí absolvujú: </a:t>
          </a:r>
          <a:endParaRPr lang="sk-SK" sz="1300" kern="1200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sk-SK" sz="1300" b="1" kern="1200" dirty="0">
              <a:latin typeface="Raleway" panose="020B0503030101060003" pitchFamily="34" charset="-18"/>
              <a:ea typeface="Times New Roman" panose="02020603050405020304" pitchFamily="18" charset="0"/>
              <a:cs typeface="Times New Roman" panose="02020603050405020304" pitchFamily="18" charset="0"/>
            </a:rPr>
            <a:t>o</a:t>
          </a:r>
          <a:r>
            <a:rPr lang="sk-SK" sz="1300" b="1" kern="1200" dirty="0">
              <a:effectLst/>
              <a:latin typeface="Raleway" panose="020B0503030101060003" pitchFamily="34" charset="-18"/>
              <a:ea typeface="Times New Roman" panose="02020603050405020304" pitchFamily="18" charset="0"/>
              <a:cs typeface="Times New Roman" panose="02020603050405020304" pitchFamily="18" charset="0"/>
            </a:rPr>
            <a:t>sobný pohovor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sk-SK" sz="1300" b="1" kern="1200" dirty="0">
              <a:latin typeface="Raleway" panose="020B0503030101060003" pitchFamily="34" charset="-18"/>
              <a:ea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sk-SK" sz="1300" b="1" kern="1200" dirty="0">
              <a:effectLst/>
              <a:latin typeface="Raleway" panose="020B0503030101060003" pitchFamily="34" charset="-18"/>
              <a:ea typeface="Times New Roman" panose="02020603050405020304" pitchFamily="18" charset="0"/>
              <a:cs typeface="Times New Roman" panose="02020603050405020304" pitchFamily="18" charset="0"/>
            </a:rPr>
            <a:t>sychologické posúdenie (PP) a/alebo lekársku prehliadku</a:t>
          </a:r>
          <a:endParaRPr lang="sk-SK" sz="1300" kern="1200" dirty="0"/>
        </a:p>
      </dsp:txBody>
      <dsp:txXfrm>
        <a:off x="4287155" y="3323427"/>
        <a:ext cx="1888126" cy="1623210"/>
      </dsp:txXfrm>
    </dsp:sp>
    <dsp:sp modelId="{2206652E-7459-4EF3-B0D3-9B3A9E6C180F}">
      <dsp:nvSpPr>
        <dsp:cNvPr id="0" name=""/>
        <dsp:cNvSpPr/>
      </dsp:nvSpPr>
      <dsp:spPr>
        <a:xfrm>
          <a:off x="1814977" y="1837306"/>
          <a:ext cx="2296632" cy="2296632"/>
        </a:xfrm>
        <a:prstGeom prst="gear6">
          <a:avLst/>
        </a:prstGeom>
        <a:solidFill>
          <a:schemeClr val="accent2">
            <a:shade val="50000"/>
            <a:hueOff val="-424943"/>
            <a:satOff val="12678"/>
            <a:lumOff val="319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sk-SK" sz="1300" b="1" kern="1200" dirty="0">
              <a:latin typeface="Raleway" panose="020B0503030101060003" pitchFamily="34" charset="-18"/>
              <a:ea typeface="Times New Roman" panose="02020603050405020304" pitchFamily="18" charset="0"/>
            </a:rPr>
            <a:t>A</a:t>
          </a:r>
          <a:r>
            <a:rPr lang="sk-SK" sz="1300" b="1" kern="1200" dirty="0">
              <a:effectLst/>
              <a:latin typeface="Raleway" panose="020B0503030101060003" pitchFamily="34" charset="-18"/>
              <a:ea typeface="Times New Roman" panose="02020603050405020304" pitchFamily="18" charset="0"/>
            </a:rPr>
            <a:t>nalýza </a:t>
          </a:r>
          <a:r>
            <a:rPr lang="sk-SK" sz="1300" kern="1200" dirty="0">
              <a:effectLst/>
              <a:latin typeface="Raleway" panose="020B0503030101060003" pitchFamily="34" charset="-18"/>
              <a:ea typeface="Times New Roman" panose="02020603050405020304" pitchFamily="18" charset="0"/>
            </a:rPr>
            <a:t>poverenou osobou ZSSK </a:t>
          </a:r>
          <a:endParaRPr lang="sk-SK" sz="1300" kern="1200" dirty="0"/>
        </a:p>
      </dsp:txBody>
      <dsp:txXfrm>
        <a:off x="2393161" y="2418985"/>
        <a:ext cx="1140264" cy="1133274"/>
      </dsp:txXfrm>
    </dsp:sp>
    <dsp:sp modelId="{4E942D30-9434-41DD-8FE5-068591BEB626}">
      <dsp:nvSpPr>
        <dsp:cNvPr id="0" name=""/>
        <dsp:cNvSpPr/>
      </dsp:nvSpPr>
      <dsp:spPr>
        <a:xfrm rot="20700000">
          <a:off x="3101325" y="252863"/>
          <a:ext cx="2250231" cy="2250231"/>
        </a:xfrm>
        <a:prstGeom prst="gear6">
          <a:avLst/>
        </a:prstGeom>
        <a:solidFill>
          <a:schemeClr val="accent2">
            <a:shade val="50000"/>
            <a:hueOff val="-424943"/>
            <a:satOff val="12678"/>
            <a:lumOff val="319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sk-SK" sz="1300" b="1" kern="1200" dirty="0">
              <a:latin typeface="Raleway" panose="020B0503030101060003" pitchFamily="34" charset="-18"/>
              <a:ea typeface="Times New Roman" panose="02020603050405020304" pitchFamily="18" charset="0"/>
            </a:rPr>
            <a:t>Ž</a:t>
          </a:r>
          <a:r>
            <a:rPr lang="sk-SK" sz="1300" b="1" kern="1200" dirty="0">
              <a:effectLst/>
              <a:latin typeface="Raleway" panose="020B0503030101060003" pitchFamily="34" charset="-18"/>
              <a:ea typeface="Times New Roman" panose="02020603050405020304" pitchFamily="18" charset="0"/>
            </a:rPr>
            <a:t>iadosť</a:t>
          </a:r>
          <a:r>
            <a:rPr lang="sk-SK" sz="1300" kern="1200" dirty="0">
              <a:effectLst/>
              <a:latin typeface="Raleway" panose="020B0503030101060003" pitchFamily="34" charset="-18"/>
              <a:ea typeface="Times New Roman" panose="02020603050405020304" pitchFamily="18" charset="0"/>
            </a:rPr>
            <a:t> a jej </a:t>
          </a:r>
          <a:r>
            <a:rPr lang="sk-SK" sz="1300" kern="1200" dirty="0" err="1">
              <a:effectLst/>
              <a:latin typeface="Raleway" panose="020B0503030101060003" pitchFamily="34" charset="-18"/>
              <a:ea typeface="Times New Roman" panose="02020603050405020304" pitchFamily="18" charset="0"/>
            </a:rPr>
            <a:t>screening</a:t>
          </a:r>
          <a:endParaRPr lang="sk-SK" sz="1300" kern="1200" dirty="0"/>
        </a:p>
      </dsp:txBody>
      <dsp:txXfrm rot="-20700000">
        <a:off x="3594867" y="746405"/>
        <a:ext cx="1263148" cy="1263148"/>
      </dsp:txXfrm>
    </dsp:sp>
    <dsp:sp modelId="{83C33981-87FC-41FF-B0CD-98A77FDD28A0}">
      <dsp:nvSpPr>
        <dsp:cNvPr id="0" name=""/>
        <dsp:cNvSpPr/>
      </dsp:nvSpPr>
      <dsp:spPr>
        <a:xfrm>
          <a:off x="3426812" y="2097263"/>
          <a:ext cx="4042073" cy="4042073"/>
        </a:xfrm>
        <a:prstGeom prst="circularArrow">
          <a:avLst>
            <a:gd name="adj1" fmla="val 4687"/>
            <a:gd name="adj2" fmla="val 299029"/>
            <a:gd name="adj3" fmla="val 2543896"/>
            <a:gd name="adj4" fmla="val 15802783"/>
            <a:gd name="adj5" fmla="val 5469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BDFA5-5884-4E56-B787-FC0B219FB8BB}">
      <dsp:nvSpPr>
        <dsp:cNvPr id="0" name=""/>
        <dsp:cNvSpPr/>
      </dsp:nvSpPr>
      <dsp:spPr>
        <a:xfrm>
          <a:off x="1408247" y="1322508"/>
          <a:ext cx="2936819" cy="293681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shade val="90000"/>
            <a:hueOff val="-416049"/>
            <a:satOff val="6487"/>
            <a:lumOff val="22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118679-2D6E-41F5-96A4-1C3ACA1EB50C}">
      <dsp:nvSpPr>
        <dsp:cNvPr id="0" name=""/>
        <dsp:cNvSpPr/>
      </dsp:nvSpPr>
      <dsp:spPr>
        <a:xfrm>
          <a:off x="2580824" y="-246661"/>
          <a:ext cx="3166482" cy="316648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shade val="90000"/>
            <a:hueOff val="-416049"/>
            <a:satOff val="6487"/>
            <a:lumOff val="22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E1E3E-F1B5-4486-A936-ECA04C24EC1A}" type="datetimeFigureOut">
              <a:rPr lang="sk-SK" smtClean="0"/>
              <a:t>26. 1. 2023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965A6-AB45-478A-AA2E-A6366A7E3E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8095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vodna stran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87987" y="947160"/>
            <a:ext cx="2859836" cy="1780200"/>
          </a:xfrm>
          <a:prstGeom prst="rect">
            <a:avLst/>
          </a:prstGeom>
        </p:spPr>
      </p:pic>
      <p:sp>
        <p:nvSpPr>
          <p:cNvPr id="7" name="Obdĺžnik 6"/>
          <p:cNvSpPr/>
          <p:nvPr userDrawn="1"/>
        </p:nvSpPr>
        <p:spPr>
          <a:xfrm>
            <a:off x="1831881" y="3729788"/>
            <a:ext cx="11607895" cy="900000"/>
          </a:xfrm>
          <a:prstGeom prst="rect">
            <a:avLst/>
          </a:prstGeom>
          <a:solidFill>
            <a:srgbClr val="FF671F"/>
          </a:solidFill>
          <a:ln>
            <a:solidFill>
              <a:srgbClr val="FF6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53" dirty="0"/>
              <a:t>  </a:t>
            </a:r>
          </a:p>
        </p:txBody>
      </p:sp>
      <p:sp>
        <p:nvSpPr>
          <p:cNvPr id="8" name="Ovál 7"/>
          <p:cNvSpPr/>
          <p:nvPr userDrawn="1"/>
        </p:nvSpPr>
        <p:spPr>
          <a:xfrm>
            <a:off x="1381881" y="3729788"/>
            <a:ext cx="900000" cy="900000"/>
          </a:xfrm>
          <a:prstGeom prst="ellipse">
            <a:avLst/>
          </a:prstGeom>
          <a:solidFill>
            <a:srgbClr val="FF671F"/>
          </a:solidFill>
          <a:ln>
            <a:solidFill>
              <a:srgbClr val="FF6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053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quarter" idx="10" hasCustomPrompt="1"/>
          </p:nvPr>
        </p:nvSpPr>
        <p:spPr>
          <a:xfrm>
            <a:off x="1374645" y="3894860"/>
            <a:ext cx="10713244" cy="6882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00">
                <a:solidFill>
                  <a:schemeClr val="bg1"/>
                </a:solidFill>
              </a:defRPr>
            </a:lvl1pPr>
          </a:lstStyle>
          <a:p>
            <a:pPr lvl="0"/>
            <a:r>
              <a:rPr lang="sk-SK" dirty="0"/>
              <a:t>NÁZOV PREZENTÁCIE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11" hasCustomPrompt="1"/>
          </p:nvPr>
        </p:nvSpPr>
        <p:spPr>
          <a:xfrm>
            <a:off x="1251813" y="4669259"/>
            <a:ext cx="10936157" cy="4437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FF671F"/>
                </a:solidFill>
                <a:latin typeface="Raleway SemiBold" panose="020B0703030101060003" pitchFamily="34" charset="-18"/>
              </a:defRPr>
            </a:lvl1pPr>
          </a:lstStyle>
          <a:p>
            <a:pPr lvl="0"/>
            <a:r>
              <a:rPr lang="sk-SK" dirty="0"/>
              <a:t>Podnadpis prezentácie</a:t>
            </a:r>
          </a:p>
        </p:txBody>
      </p:sp>
    </p:spTree>
    <p:extLst>
      <p:ext uri="{BB962C8B-B14F-4D97-AF65-F5344CB8AC3E}">
        <p14:creationId xmlns:p14="http://schemas.microsoft.com/office/powerpoint/2010/main" val="319455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 userDrawn="1"/>
        </p:nvSpPr>
        <p:spPr>
          <a:xfrm>
            <a:off x="1" y="2926730"/>
            <a:ext cx="11629671" cy="612843"/>
          </a:xfrm>
          <a:prstGeom prst="rect">
            <a:avLst/>
          </a:prstGeom>
          <a:solidFill>
            <a:srgbClr val="FF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053"/>
          </a:p>
        </p:txBody>
      </p:sp>
      <p:sp>
        <p:nvSpPr>
          <p:cNvPr id="8" name="Ovál 7"/>
          <p:cNvSpPr/>
          <p:nvPr userDrawn="1"/>
        </p:nvSpPr>
        <p:spPr>
          <a:xfrm>
            <a:off x="11323672" y="2926721"/>
            <a:ext cx="612000" cy="612000"/>
          </a:xfrm>
          <a:prstGeom prst="ellipse">
            <a:avLst/>
          </a:prstGeom>
          <a:solidFill>
            <a:srgbClr val="FF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053"/>
          </a:p>
        </p:txBody>
      </p:sp>
      <p:pic>
        <p:nvPicPr>
          <p:cNvPr id="11" name="Obrázo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1008" y="3004327"/>
            <a:ext cx="662625" cy="432450"/>
          </a:xfrm>
          <a:prstGeom prst="rect">
            <a:avLst/>
          </a:prstGeom>
        </p:spPr>
      </p:pic>
      <p:sp>
        <p:nvSpPr>
          <p:cNvPr id="12" name="Zástupný symbol textu 11"/>
          <p:cNvSpPr>
            <a:spLocks noGrp="1"/>
          </p:cNvSpPr>
          <p:nvPr>
            <p:ph type="body" sz="quarter" idx="12" hasCustomPrompt="1"/>
          </p:nvPr>
        </p:nvSpPr>
        <p:spPr>
          <a:xfrm>
            <a:off x="1645554" y="2942249"/>
            <a:ext cx="9270195" cy="4957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800">
                <a:solidFill>
                  <a:schemeClr val="bg1"/>
                </a:solidFill>
                <a:latin typeface="+mj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sk-SK" dirty="0"/>
              <a:t>NADPIS SEKCIE</a:t>
            </a:r>
          </a:p>
        </p:txBody>
      </p:sp>
      <p:sp>
        <p:nvSpPr>
          <p:cNvPr id="14" name="Zástupný symbol textu 13"/>
          <p:cNvSpPr>
            <a:spLocks noGrp="1"/>
          </p:cNvSpPr>
          <p:nvPr>
            <p:ph type="body" sz="quarter" idx="13" hasCustomPrompt="1"/>
          </p:nvPr>
        </p:nvSpPr>
        <p:spPr>
          <a:xfrm>
            <a:off x="1645557" y="3635540"/>
            <a:ext cx="8645812" cy="29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808082"/>
                </a:solidFill>
              </a:defRPr>
            </a:lvl1pPr>
          </a:lstStyle>
          <a:p>
            <a:pPr lvl="0"/>
            <a:r>
              <a:rPr lang="sk-SK" dirty="0"/>
              <a:t>Podnadpis sekcie</a:t>
            </a:r>
          </a:p>
        </p:txBody>
      </p:sp>
    </p:spTree>
    <p:extLst>
      <p:ext uri="{BB962C8B-B14F-4D97-AF65-F5344CB8AC3E}">
        <p14:creationId xmlns:p14="http://schemas.microsoft.com/office/powerpoint/2010/main" val="179278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_bez odraz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 userDrawn="1"/>
        </p:nvSpPr>
        <p:spPr>
          <a:xfrm>
            <a:off x="1" y="432009"/>
            <a:ext cx="11629671" cy="612843"/>
          </a:xfrm>
          <a:prstGeom prst="rect">
            <a:avLst/>
          </a:prstGeom>
          <a:solidFill>
            <a:srgbClr val="FF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053"/>
          </a:p>
        </p:txBody>
      </p:sp>
      <p:sp>
        <p:nvSpPr>
          <p:cNvPr id="11" name="Ovál 10"/>
          <p:cNvSpPr/>
          <p:nvPr userDrawn="1"/>
        </p:nvSpPr>
        <p:spPr>
          <a:xfrm>
            <a:off x="11323672" y="432000"/>
            <a:ext cx="612000" cy="612000"/>
          </a:xfrm>
          <a:prstGeom prst="ellipse">
            <a:avLst/>
          </a:prstGeom>
          <a:solidFill>
            <a:srgbClr val="FF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053"/>
          </a:p>
        </p:txBody>
      </p:sp>
      <p:cxnSp>
        <p:nvCxnSpPr>
          <p:cNvPr id="15" name="Rovná spojnica 14"/>
          <p:cNvCxnSpPr/>
          <p:nvPr userDrawn="1"/>
        </p:nvCxnSpPr>
        <p:spPr>
          <a:xfrm>
            <a:off x="1" y="7025899"/>
            <a:ext cx="11616427" cy="0"/>
          </a:xfrm>
          <a:prstGeom prst="line">
            <a:avLst/>
          </a:prstGeom>
          <a:ln w="12700">
            <a:solidFill>
              <a:srgbClr val="FF67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ok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9802" y="509606"/>
            <a:ext cx="662625" cy="432450"/>
          </a:xfrm>
          <a:prstGeom prst="rect">
            <a:avLst/>
          </a:prstGeom>
        </p:spPr>
      </p:pic>
      <p:sp>
        <p:nvSpPr>
          <p:cNvPr id="8" name="Zástupný symbol textu 7"/>
          <p:cNvSpPr>
            <a:spLocks noGrp="1"/>
          </p:cNvSpPr>
          <p:nvPr>
            <p:ph type="body" sz="quarter" idx="10" hasCustomPrompt="1"/>
          </p:nvPr>
        </p:nvSpPr>
        <p:spPr>
          <a:xfrm>
            <a:off x="1645554" y="449263"/>
            <a:ext cx="8778843" cy="5163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800">
                <a:solidFill>
                  <a:schemeClr val="bg1"/>
                </a:solidFill>
                <a:latin typeface="Raleway Light" panose="020B0403030101060003" pitchFamily="34" charset="-18"/>
              </a:defRPr>
            </a:lvl1pPr>
          </a:lstStyle>
          <a:p>
            <a:pPr lvl="0"/>
            <a:r>
              <a:rPr lang="sk-SK" dirty="0"/>
              <a:t>NÁZOV SEKCIE</a:t>
            </a:r>
          </a:p>
        </p:txBody>
      </p:sp>
      <p:sp>
        <p:nvSpPr>
          <p:cNvPr id="20" name="Zástupný symbol textu 19"/>
          <p:cNvSpPr>
            <a:spLocks noGrp="1"/>
          </p:cNvSpPr>
          <p:nvPr>
            <p:ph type="body" sz="quarter" idx="11" hasCustomPrompt="1"/>
          </p:nvPr>
        </p:nvSpPr>
        <p:spPr>
          <a:xfrm>
            <a:off x="1645554" y="1923002"/>
            <a:ext cx="9843236" cy="4399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808082"/>
                </a:solidFill>
                <a:latin typeface="Raleway Black" panose="020B0A03030101060003" pitchFamily="34" charset="-18"/>
              </a:defRPr>
            </a:lvl1pPr>
            <a:lvl2pPr marL="503914" indent="0">
              <a:buNone/>
              <a:defRPr sz="2400">
                <a:latin typeface="Raleway Black" panose="020B0A03030101060003" pitchFamily="34" charset="-18"/>
              </a:defRPr>
            </a:lvl2pPr>
            <a:lvl3pPr marL="1007829" indent="0">
              <a:buNone/>
              <a:defRPr sz="2400">
                <a:latin typeface="Raleway Black" panose="020B0A03030101060003" pitchFamily="34" charset="-18"/>
              </a:defRPr>
            </a:lvl3pPr>
            <a:lvl4pPr marL="1511744" indent="0">
              <a:buNone/>
              <a:defRPr sz="2400">
                <a:latin typeface="Raleway Black" panose="020B0A03030101060003" pitchFamily="34" charset="-18"/>
              </a:defRPr>
            </a:lvl4pPr>
            <a:lvl5pPr marL="2015658" indent="0">
              <a:buNone/>
              <a:defRPr sz="2400">
                <a:latin typeface="Raleway Black" panose="020B0A03030101060003" pitchFamily="34" charset="-18"/>
              </a:defRPr>
            </a:lvl5pPr>
          </a:lstStyle>
          <a:p>
            <a:pPr lvl="0"/>
            <a:r>
              <a:rPr lang="sk-SK" dirty="0"/>
              <a:t>Nadpis </a:t>
            </a:r>
            <a:r>
              <a:rPr lang="sk-SK" dirty="0" err="1"/>
              <a:t>Nadpis</a:t>
            </a:r>
            <a:r>
              <a:rPr lang="sk-SK" dirty="0"/>
              <a:t> </a:t>
            </a:r>
            <a:r>
              <a:rPr lang="sk-SK" dirty="0" err="1"/>
              <a:t>Nadpis</a:t>
            </a:r>
            <a:r>
              <a:rPr lang="sk-SK" dirty="0"/>
              <a:t> </a:t>
            </a:r>
            <a:r>
              <a:rPr lang="sk-SK" dirty="0" err="1"/>
              <a:t>Nadpis</a:t>
            </a:r>
            <a:endParaRPr lang="sk-SK" dirty="0"/>
          </a:p>
        </p:txBody>
      </p:sp>
      <p:sp>
        <p:nvSpPr>
          <p:cNvPr id="23" name="Zástupný symbol textu 22"/>
          <p:cNvSpPr>
            <a:spLocks noGrp="1"/>
          </p:cNvSpPr>
          <p:nvPr>
            <p:ph type="body" sz="quarter" idx="13" hasCustomPrompt="1"/>
          </p:nvPr>
        </p:nvSpPr>
        <p:spPr>
          <a:xfrm>
            <a:off x="1645554" y="7076802"/>
            <a:ext cx="5043403" cy="207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F671F"/>
                </a:solidFill>
              </a:defRPr>
            </a:lvl1pPr>
          </a:lstStyle>
          <a:p>
            <a:pPr lvl="0"/>
            <a:r>
              <a:rPr lang="sk-SK" dirty="0"/>
              <a:t>NÁZOV PREZENTÁCIE</a:t>
            </a:r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quarter" idx="14" hasCustomPrompt="1"/>
          </p:nvPr>
        </p:nvSpPr>
        <p:spPr>
          <a:xfrm>
            <a:off x="10081329" y="7043041"/>
            <a:ext cx="1612834" cy="24160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>
                <a:solidFill>
                  <a:srgbClr val="FF671F"/>
                </a:solidFill>
                <a:latin typeface="Raleway Black" panose="020B0A03030101060003" pitchFamily="34" charset="-18"/>
              </a:defRPr>
            </a:lvl1pPr>
          </a:lstStyle>
          <a:p>
            <a:pPr lvl="0"/>
            <a:r>
              <a:rPr lang="sk-SK" sz="1000" dirty="0">
                <a:latin typeface="Raleway Black" panose="020B0A03030101060003" pitchFamily="34" charset="-18"/>
              </a:rPr>
              <a:t>číslovanie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quarter" idx="15"/>
          </p:nvPr>
        </p:nvSpPr>
        <p:spPr>
          <a:xfrm>
            <a:off x="1645554" y="2362963"/>
            <a:ext cx="9843236" cy="41555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808082"/>
                </a:solidFill>
              </a:defRPr>
            </a:lvl1pPr>
            <a:lvl2pPr marL="503914" indent="0">
              <a:buFontTx/>
              <a:buNone/>
              <a:defRPr sz="2400">
                <a:solidFill>
                  <a:srgbClr val="808082"/>
                </a:solidFill>
              </a:defRPr>
            </a:lvl2pPr>
            <a:lvl3pPr marL="1007829" indent="0">
              <a:buFontTx/>
              <a:buNone/>
              <a:defRPr sz="2400">
                <a:solidFill>
                  <a:srgbClr val="808082"/>
                </a:solidFill>
              </a:defRPr>
            </a:lvl3pPr>
            <a:lvl4pPr marL="1511744" indent="0">
              <a:buFontTx/>
              <a:buNone/>
              <a:defRPr sz="2400">
                <a:solidFill>
                  <a:srgbClr val="808082"/>
                </a:solidFill>
              </a:defRPr>
            </a:lvl4pPr>
            <a:lvl5pPr marL="2015658" indent="0">
              <a:buFontTx/>
              <a:buNone/>
              <a:defRPr sz="2400">
                <a:solidFill>
                  <a:srgbClr val="808082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3625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_textové úrovne s odraz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ĺžnik 11"/>
          <p:cNvSpPr/>
          <p:nvPr userDrawn="1"/>
        </p:nvSpPr>
        <p:spPr>
          <a:xfrm>
            <a:off x="1" y="432009"/>
            <a:ext cx="11629671" cy="612843"/>
          </a:xfrm>
          <a:prstGeom prst="rect">
            <a:avLst/>
          </a:prstGeom>
          <a:solidFill>
            <a:srgbClr val="FF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053"/>
          </a:p>
        </p:txBody>
      </p:sp>
      <p:sp>
        <p:nvSpPr>
          <p:cNvPr id="13" name="Ovál 12"/>
          <p:cNvSpPr/>
          <p:nvPr userDrawn="1"/>
        </p:nvSpPr>
        <p:spPr>
          <a:xfrm>
            <a:off x="11323672" y="432000"/>
            <a:ext cx="612000" cy="612000"/>
          </a:xfrm>
          <a:prstGeom prst="ellipse">
            <a:avLst/>
          </a:prstGeom>
          <a:solidFill>
            <a:srgbClr val="FF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053"/>
          </a:p>
        </p:txBody>
      </p:sp>
      <p:pic>
        <p:nvPicPr>
          <p:cNvPr id="14" name="Obrázok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9802" y="509606"/>
            <a:ext cx="662625" cy="432450"/>
          </a:xfrm>
          <a:prstGeom prst="rect">
            <a:avLst/>
          </a:prstGeom>
        </p:spPr>
      </p:pic>
      <p:cxnSp>
        <p:nvCxnSpPr>
          <p:cNvPr id="15" name="Rovná spojnica 14"/>
          <p:cNvCxnSpPr/>
          <p:nvPr userDrawn="1"/>
        </p:nvCxnSpPr>
        <p:spPr>
          <a:xfrm>
            <a:off x="1" y="7025899"/>
            <a:ext cx="11616427" cy="0"/>
          </a:xfrm>
          <a:prstGeom prst="line">
            <a:avLst/>
          </a:prstGeom>
          <a:ln w="12700">
            <a:solidFill>
              <a:srgbClr val="FF67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textu 7"/>
          <p:cNvSpPr>
            <a:spLocks noGrp="1"/>
          </p:cNvSpPr>
          <p:nvPr>
            <p:ph type="body" sz="quarter" idx="10" hasCustomPrompt="1"/>
          </p:nvPr>
        </p:nvSpPr>
        <p:spPr>
          <a:xfrm>
            <a:off x="1645554" y="449263"/>
            <a:ext cx="8778843" cy="5163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800">
                <a:solidFill>
                  <a:schemeClr val="bg1"/>
                </a:solidFill>
                <a:latin typeface="Raleway Light" panose="020B0403030101060003" pitchFamily="34" charset="-18"/>
              </a:defRPr>
            </a:lvl1pPr>
          </a:lstStyle>
          <a:p>
            <a:pPr lvl="0"/>
            <a:r>
              <a:rPr lang="sk-SK" dirty="0"/>
              <a:t>NÁZOV SEKCIE</a:t>
            </a:r>
          </a:p>
        </p:txBody>
      </p:sp>
      <p:sp>
        <p:nvSpPr>
          <p:cNvPr id="20" name="Zástupný symbol textu 19"/>
          <p:cNvSpPr>
            <a:spLocks noGrp="1"/>
          </p:cNvSpPr>
          <p:nvPr>
            <p:ph type="body" sz="quarter" idx="11" hasCustomPrompt="1"/>
          </p:nvPr>
        </p:nvSpPr>
        <p:spPr>
          <a:xfrm>
            <a:off x="1645554" y="1923002"/>
            <a:ext cx="9843236" cy="4399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808082"/>
                </a:solidFill>
                <a:latin typeface="Raleway Black" panose="020B0A03030101060003" pitchFamily="34" charset="-18"/>
              </a:defRPr>
            </a:lvl1pPr>
            <a:lvl2pPr marL="503914" indent="0">
              <a:buNone/>
              <a:defRPr sz="2400">
                <a:latin typeface="Raleway Black" panose="020B0A03030101060003" pitchFamily="34" charset="-18"/>
              </a:defRPr>
            </a:lvl2pPr>
            <a:lvl3pPr marL="1007829" indent="0">
              <a:buNone/>
              <a:defRPr sz="2400">
                <a:latin typeface="Raleway Black" panose="020B0A03030101060003" pitchFamily="34" charset="-18"/>
              </a:defRPr>
            </a:lvl3pPr>
            <a:lvl4pPr marL="1511744" indent="0">
              <a:buNone/>
              <a:defRPr sz="2400">
                <a:latin typeface="Raleway Black" panose="020B0A03030101060003" pitchFamily="34" charset="-18"/>
              </a:defRPr>
            </a:lvl4pPr>
            <a:lvl5pPr marL="2015658" indent="0">
              <a:buNone/>
              <a:defRPr sz="2400">
                <a:latin typeface="Raleway Black" panose="020B0A03030101060003" pitchFamily="34" charset="-18"/>
              </a:defRPr>
            </a:lvl5pPr>
          </a:lstStyle>
          <a:p>
            <a:pPr lvl="0"/>
            <a:r>
              <a:rPr lang="sk-SK" dirty="0"/>
              <a:t>Nadpis </a:t>
            </a:r>
            <a:r>
              <a:rPr lang="sk-SK" dirty="0" err="1"/>
              <a:t>Nadpis</a:t>
            </a:r>
            <a:r>
              <a:rPr lang="sk-SK" dirty="0"/>
              <a:t> </a:t>
            </a:r>
            <a:r>
              <a:rPr lang="sk-SK" dirty="0" err="1"/>
              <a:t>Nadpis</a:t>
            </a:r>
            <a:r>
              <a:rPr lang="sk-SK" dirty="0"/>
              <a:t> </a:t>
            </a:r>
            <a:r>
              <a:rPr lang="sk-SK" dirty="0" err="1"/>
              <a:t>Nadpis</a:t>
            </a:r>
            <a:endParaRPr lang="sk-SK" dirty="0"/>
          </a:p>
        </p:txBody>
      </p:sp>
      <p:sp>
        <p:nvSpPr>
          <p:cNvPr id="23" name="Zástupný symbol textu 22"/>
          <p:cNvSpPr>
            <a:spLocks noGrp="1"/>
          </p:cNvSpPr>
          <p:nvPr>
            <p:ph type="body" sz="quarter" idx="13" hasCustomPrompt="1"/>
          </p:nvPr>
        </p:nvSpPr>
        <p:spPr>
          <a:xfrm>
            <a:off x="1645554" y="7076802"/>
            <a:ext cx="5043403" cy="207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F671F"/>
                </a:solidFill>
              </a:defRPr>
            </a:lvl1pPr>
          </a:lstStyle>
          <a:p>
            <a:pPr lvl="0"/>
            <a:r>
              <a:rPr lang="sk-SK" dirty="0"/>
              <a:t>NÁZOV PREZENTÁCIE</a:t>
            </a:r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quarter" idx="14" hasCustomPrompt="1"/>
          </p:nvPr>
        </p:nvSpPr>
        <p:spPr>
          <a:xfrm>
            <a:off x="10081329" y="7043041"/>
            <a:ext cx="1612834" cy="24160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>
                <a:solidFill>
                  <a:srgbClr val="FF671F"/>
                </a:solidFill>
                <a:latin typeface="Raleway Black" panose="020B0A03030101060003" pitchFamily="34" charset="-18"/>
              </a:defRPr>
            </a:lvl1pPr>
          </a:lstStyle>
          <a:p>
            <a:pPr lvl="0"/>
            <a:r>
              <a:rPr lang="sk-SK" sz="1000" dirty="0">
                <a:latin typeface="Raleway Black" panose="020B0A03030101060003" pitchFamily="34" charset="-18"/>
              </a:rPr>
              <a:t>číslovanie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quarter" idx="15"/>
          </p:nvPr>
        </p:nvSpPr>
        <p:spPr>
          <a:xfrm>
            <a:off x="1645558" y="2362963"/>
            <a:ext cx="9970875" cy="415554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08082"/>
                </a:solidFill>
              </a:defRPr>
            </a:lvl1pPr>
            <a:lvl2pPr>
              <a:defRPr sz="2400">
                <a:solidFill>
                  <a:srgbClr val="808082"/>
                </a:solidFill>
              </a:defRPr>
            </a:lvl2pPr>
            <a:lvl3pPr>
              <a:defRPr sz="2400">
                <a:solidFill>
                  <a:srgbClr val="808082"/>
                </a:solidFill>
              </a:defRPr>
            </a:lvl3pPr>
            <a:lvl4pPr>
              <a:defRPr sz="2400">
                <a:solidFill>
                  <a:srgbClr val="808082"/>
                </a:solidFill>
              </a:defRPr>
            </a:lvl4pPr>
            <a:lvl5pPr>
              <a:defRPr sz="2400">
                <a:solidFill>
                  <a:srgbClr val="808082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4340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n hlavicka a patic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ĺžnik 11"/>
          <p:cNvSpPr/>
          <p:nvPr userDrawn="1"/>
        </p:nvSpPr>
        <p:spPr>
          <a:xfrm>
            <a:off x="1" y="432009"/>
            <a:ext cx="11629671" cy="612843"/>
          </a:xfrm>
          <a:prstGeom prst="rect">
            <a:avLst/>
          </a:prstGeom>
          <a:solidFill>
            <a:srgbClr val="FF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053"/>
          </a:p>
        </p:txBody>
      </p:sp>
      <p:sp>
        <p:nvSpPr>
          <p:cNvPr id="13" name="Ovál 12"/>
          <p:cNvSpPr/>
          <p:nvPr userDrawn="1"/>
        </p:nvSpPr>
        <p:spPr>
          <a:xfrm>
            <a:off x="11323672" y="432000"/>
            <a:ext cx="612000" cy="612000"/>
          </a:xfrm>
          <a:prstGeom prst="ellipse">
            <a:avLst/>
          </a:prstGeom>
          <a:solidFill>
            <a:srgbClr val="FF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053"/>
          </a:p>
        </p:txBody>
      </p:sp>
      <p:pic>
        <p:nvPicPr>
          <p:cNvPr id="14" name="Obrázok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9802" y="509606"/>
            <a:ext cx="662625" cy="432450"/>
          </a:xfrm>
          <a:prstGeom prst="rect">
            <a:avLst/>
          </a:prstGeom>
        </p:spPr>
      </p:pic>
      <p:cxnSp>
        <p:nvCxnSpPr>
          <p:cNvPr id="15" name="Rovná spojnica 14"/>
          <p:cNvCxnSpPr/>
          <p:nvPr userDrawn="1"/>
        </p:nvCxnSpPr>
        <p:spPr>
          <a:xfrm>
            <a:off x="1" y="7025899"/>
            <a:ext cx="11616427" cy="0"/>
          </a:xfrm>
          <a:prstGeom prst="line">
            <a:avLst/>
          </a:prstGeom>
          <a:ln w="12700">
            <a:solidFill>
              <a:srgbClr val="FF67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textu 7"/>
          <p:cNvSpPr>
            <a:spLocks noGrp="1"/>
          </p:cNvSpPr>
          <p:nvPr>
            <p:ph type="body" sz="quarter" idx="10" hasCustomPrompt="1"/>
          </p:nvPr>
        </p:nvSpPr>
        <p:spPr>
          <a:xfrm>
            <a:off x="1645554" y="449263"/>
            <a:ext cx="8778843" cy="5163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800">
                <a:solidFill>
                  <a:schemeClr val="bg1"/>
                </a:solidFill>
                <a:latin typeface="Raleway Light" panose="020B0403030101060003" pitchFamily="34" charset="-18"/>
              </a:defRPr>
            </a:lvl1pPr>
          </a:lstStyle>
          <a:p>
            <a:pPr lvl="0"/>
            <a:r>
              <a:rPr lang="sk-SK" dirty="0"/>
              <a:t>NÁZOV SEKCIE</a:t>
            </a:r>
          </a:p>
        </p:txBody>
      </p:sp>
      <p:sp>
        <p:nvSpPr>
          <p:cNvPr id="23" name="Zástupný symbol textu 22"/>
          <p:cNvSpPr>
            <a:spLocks noGrp="1"/>
          </p:cNvSpPr>
          <p:nvPr>
            <p:ph type="body" sz="quarter" idx="13" hasCustomPrompt="1"/>
          </p:nvPr>
        </p:nvSpPr>
        <p:spPr>
          <a:xfrm>
            <a:off x="1645554" y="7076802"/>
            <a:ext cx="5043403" cy="207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F671F"/>
                </a:solidFill>
              </a:defRPr>
            </a:lvl1pPr>
          </a:lstStyle>
          <a:p>
            <a:pPr lvl="0"/>
            <a:r>
              <a:rPr lang="sk-SK" dirty="0"/>
              <a:t>NÁZOV PREZENTÁCIE</a:t>
            </a:r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quarter" idx="14" hasCustomPrompt="1"/>
          </p:nvPr>
        </p:nvSpPr>
        <p:spPr>
          <a:xfrm>
            <a:off x="10081329" y="7043041"/>
            <a:ext cx="1612834" cy="24160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>
                <a:solidFill>
                  <a:srgbClr val="FF671F"/>
                </a:solidFill>
                <a:latin typeface="Raleway Black" panose="020B0A03030101060003" pitchFamily="34" charset="-18"/>
              </a:defRPr>
            </a:lvl1pPr>
          </a:lstStyle>
          <a:p>
            <a:pPr lvl="0"/>
            <a:r>
              <a:rPr lang="sk-SK" sz="1000" dirty="0">
                <a:latin typeface="Raleway Black" panose="020B0A03030101060003" pitchFamily="34" charset="-18"/>
              </a:rPr>
              <a:t>číslovanie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94787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ledna stra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12662" y="3815248"/>
            <a:ext cx="2214450" cy="1378458"/>
          </a:xfrm>
          <a:prstGeom prst="rect">
            <a:avLst/>
          </a:prstGeom>
        </p:spPr>
      </p:pic>
      <p:sp>
        <p:nvSpPr>
          <p:cNvPr id="2" name="BlokTextu 1"/>
          <p:cNvSpPr txBox="1"/>
          <p:nvPr userDrawn="1"/>
        </p:nvSpPr>
        <p:spPr>
          <a:xfrm>
            <a:off x="2823780" y="6024713"/>
            <a:ext cx="780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>
                <a:solidFill>
                  <a:srgbClr val="FF671F"/>
                </a:solidFill>
                <a:latin typeface="Raleway SemiBold" panose="020B0703030101060003" pitchFamily="34" charset="-18"/>
              </a:rPr>
              <a:t>Železničná spoločnosť Slovensko, a. s.</a:t>
            </a:r>
          </a:p>
          <a:p>
            <a:pPr algn="ctr"/>
            <a:r>
              <a:rPr lang="sk-SK" sz="1400" dirty="0">
                <a:solidFill>
                  <a:srgbClr val="FF671F"/>
                </a:solidFill>
                <a:latin typeface="Raleway Light" panose="020B0403030101060003" pitchFamily="34" charset="-18"/>
              </a:rPr>
              <a:t>Rožňavská 1, 832 72 Bratislava 3, Slovenská republika</a:t>
            </a:r>
          </a:p>
        </p:txBody>
      </p:sp>
    </p:spTree>
    <p:extLst>
      <p:ext uri="{BB962C8B-B14F-4D97-AF65-F5344CB8AC3E}">
        <p14:creationId xmlns:p14="http://schemas.microsoft.com/office/powerpoint/2010/main" val="26415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a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498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1"/>
          <p:cNvSpPr>
            <a:spLocks noGrp="1"/>
          </p:cNvSpPr>
          <p:nvPr>
            <p:ph type="body" idx="1"/>
          </p:nvPr>
        </p:nvSpPr>
        <p:spPr>
          <a:xfrm>
            <a:off x="1037731" y="2402248"/>
            <a:ext cx="11591929" cy="479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Upravte štýl predlohy textu.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128649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5" r:id="rId3"/>
    <p:sldLayoutId id="2147483679" r:id="rId4"/>
    <p:sldLayoutId id="2147483680" r:id="rId5"/>
    <p:sldLayoutId id="2147483677" r:id="rId6"/>
    <p:sldLayoutId id="2147483678" r:id="rId7"/>
  </p:sldLayoutIdLst>
  <p:txStyles>
    <p:titleStyle>
      <a:lvl1pPr algn="l" defTabSz="1007829" rtl="0" eaLnBrk="1" latinLnBrk="0" hangingPunct="1">
        <a:lnSpc>
          <a:spcPct val="90000"/>
        </a:lnSpc>
        <a:spcBef>
          <a:spcPct val="0"/>
        </a:spcBef>
        <a:buNone/>
        <a:defRPr sz="48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57" indent="-251957" algn="l" defTabSz="1007829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rgbClr val="808082"/>
          </a:solidFill>
          <a:latin typeface="+mn-lt"/>
          <a:ea typeface="+mn-ea"/>
          <a:cs typeface="+mn-cs"/>
        </a:defRPr>
      </a:lvl1pPr>
      <a:lvl2pPr marL="755871" indent="-251957" algn="l" defTabSz="100782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rgbClr val="808082"/>
          </a:solidFill>
          <a:latin typeface="+mn-lt"/>
          <a:ea typeface="+mn-ea"/>
          <a:cs typeface="+mn-cs"/>
        </a:defRPr>
      </a:lvl2pPr>
      <a:lvl3pPr marL="1259787" indent="-251957" algn="l" defTabSz="100782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rgbClr val="808082"/>
          </a:solidFill>
          <a:latin typeface="+mn-lt"/>
          <a:ea typeface="+mn-ea"/>
          <a:cs typeface="+mn-cs"/>
        </a:defRPr>
      </a:lvl3pPr>
      <a:lvl4pPr marL="1763701" indent="-251957" algn="l" defTabSz="100782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rgbClr val="808082"/>
          </a:solidFill>
          <a:latin typeface="+mn-lt"/>
          <a:ea typeface="+mn-ea"/>
          <a:cs typeface="+mn-cs"/>
        </a:defRPr>
      </a:lvl4pPr>
      <a:lvl5pPr marL="2267616" indent="-251957" algn="l" defTabSz="100782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rgbClr val="808082"/>
          </a:solidFill>
          <a:latin typeface="+mn-lt"/>
          <a:ea typeface="+mn-ea"/>
          <a:cs typeface="+mn-cs"/>
        </a:defRPr>
      </a:lvl5pPr>
      <a:lvl6pPr marL="2771531" indent="-251957" algn="l" defTabSz="100782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445" indent="-251957" algn="l" defTabSz="100782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359" indent="-251957" algn="l" defTabSz="100782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274" indent="-251957" algn="l" defTabSz="100782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82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algn="l" defTabSz="100782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829" algn="l" defTabSz="100782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744" algn="l" defTabSz="100782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658" algn="l" defTabSz="100782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574" algn="l" defTabSz="100782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487" algn="l" defTabSz="100782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403" algn="l" defTabSz="100782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316" algn="l" defTabSz="100782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ww.youtube.com/watch?v=UInlW2XDJHg&amp;t=1s&amp;ab_channel=ZSSK" TargetMode="Externa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textu 4"/>
          <p:cNvSpPr>
            <a:spLocks noGrp="1"/>
          </p:cNvSpPr>
          <p:nvPr>
            <p:ph type="body" sz="quarter" idx="10"/>
          </p:nvPr>
        </p:nvSpPr>
        <p:spPr>
          <a:xfrm>
            <a:off x="1817990" y="3918502"/>
            <a:ext cx="11260700" cy="688267"/>
          </a:xfrm>
        </p:spPr>
        <p:txBody>
          <a:bodyPr/>
          <a:lstStyle/>
          <a:p>
            <a:r>
              <a:rPr lang="sk-SK" sz="2800" dirty="0"/>
              <a:t>Odbor rušňovodič – metodológia výberu</a:t>
            </a:r>
          </a:p>
        </p:txBody>
      </p:sp>
      <p:sp>
        <p:nvSpPr>
          <p:cNvPr id="6" name="Zástupný symbol textu 5"/>
          <p:cNvSpPr>
            <a:spLocks noGrp="1"/>
          </p:cNvSpPr>
          <p:nvPr>
            <p:ph type="body" sz="quarter" idx="11"/>
          </p:nvPr>
        </p:nvSpPr>
        <p:spPr>
          <a:xfrm>
            <a:off x="1980261" y="4754319"/>
            <a:ext cx="10936157" cy="443746"/>
          </a:xfrm>
        </p:spPr>
        <p:txBody>
          <a:bodyPr/>
          <a:lstStyle/>
          <a:p>
            <a:r>
              <a:rPr lang="sk-SK" dirty="0"/>
              <a:t>Tím náboru, ZSSK – ORLZ, 26.1.2023</a:t>
            </a:r>
          </a:p>
        </p:txBody>
      </p:sp>
    </p:spTree>
    <p:extLst>
      <p:ext uri="{BB962C8B-B14F-4D97-AF65-F5344CB8AC3E}">
        <p14:creationId xmlns:p14="http://schemas.microsoft.com/office/powerpoint/2010/main" val="2476815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Zástupný symbol textu 8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OBSAH</a:t>
            </a:r>
          </a:p>
        </p:txBody>
      </p:sp>
      <p:sp>
        <p:nvSpPr>
          <p:cNvPr id="91" name="Zástupný symbol textu 90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ODBOR RUŠŇOVODIČ</a:t>
            </a:r>
          </a:p>
        </p:txBody>
      </p:sp>
      <p:sp>
        <p:nvSpPr>
          <p:cNvPr id="92" name="Zástupný symbol textu 9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1AC68930-2CE1-4F9F-B19E-E84120D411EF}"/>
              </a:ext>
            </a:extLst>
          </p:cNvPr>
          <p:cNvSpPr txBox="1"/>
          <p:nvPr/>
        </p:nvSpPr>
        <p:spPr>
          <a:xfrm>
            <a:off x="952826" y="1552803"/>
            <a:ext cx="1155884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endParaRPr lang="sk-SK" sz="38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503030101060003" pitchFamily="34" charset="-18"/>
            </a:endParaRPr>
          </a:p>
          <a:p>
            <a:pPr marL="742950" indent="-742950">
              <a:buAutoNum type="arabicPeriod"/>
            </a:pPr>
            <a:r>
              <a:rPr lang="sk-SK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18"/>
              </a:rPr>
              <a:t>Chceš sa stať rušňovodičom? </a:t>
            </a:r>
          </a:p>
          <a:p>
            <a:pPr marL="742950" indent="-742950">
              <a:buAutoNum type="arabicPeriod"/>
            </a:pPr>
            <a:r>
              <a:rPr lang="sk-SK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18"/>
              </a:rPr>
              <a:t>Základné kritériá výberu odbor rušňovodič</a:t>
            </a:r>
          </a:p>
          <a:p>
            <a:pPr marL="742950" indent="-742950">
              <a:buAutoNum type="arabicPeriod"/>
            </a:pPr>
            <a:r>
              <a:rPr lang="sk-SK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18"/>
              </a:rPr>
              <a:t>Priebeh výberu odbor rušňovodič</a:t>
            </a:r>
          </a:p>
          <a:p>
            <a:pPr marL="742950" indent="-742950">
              <a:buAutoNum type="arabicPeriod"/>
            </a:pPr>
            <a:r>
              <a:rPr lang="sk-SK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18"/>
              </a:rPr>
              <a:t>Benefity a kontakty</a:t>
            </a:r>
          </a:p>
          <a:p>
            <a:pPr marL="742950" indent="-742950">
              <a:buAutoNum type="arabicPeriod"/>
            </a:pPr>
            <a:endParaRPr lang="sk-SK" sz="38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61726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6076ABC-2B47-4E07-8FF2-40D16DAE6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CHCEŠ SA STAŤ RUŚŇOVODIČOM?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168B10-836C-4EA4-AACB-C78D07D80B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sk-SK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9F29FF8-2AE9-474E-B76F-23771C19D8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6EC5546-8C6E-4BBE-B87B-63D5B2B4DC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074" y="1658679"/>
            <a:ext cx="4614530" cy="4976037"/>
          </a:xfrm>
        </p:spPr>
        <p:txBody>
          <a:bodyPr/>
          <a:lstStyle/>
          <a:p>
            <a:endParaRPr lang="sk-SK" sz="1800" u="sng" dirty="0">
              <a:solidFill>
                <a:srgbClr val="0563C1"/>
              </a:solidFill>
              <a:effectLst/>
              <a:latin typeface="Raleway" panose="020B0503030101060003" pitchFamily="34" charset="-18"/>
              <a:ea typeface="Calibri" panose="020F0502020204030204" pitchFamily="34" charset="0"/>
              <a:hlinkClick r:id="rId2"/>
            </a:endParaRPr>
          </a:p>
          <a:p>
            <a:endParaRPr lang="sk-SK" sz="1800" u="sng" dirty="0">
              <a:solidFill>
                <a:srgbClr val="0563C1"/>
              </a:solidFill>
              <a:latin typeface="Raleway" panose="020B0503030101060003" pitchFamily="34" charset="-18"/>
              <a:ea typeface="Calibri" panose="020F0502020204030204" pitchFamily="34" charset="0"/>
              <a:hlinkClick r:id="rId2"/>
            </a:endParaRPr>
          </a:p>
          <a:p>
            <a:endParaRPr lang="sk-SK" sz="1800" u="sng" dirty="0">
              <a:solidFill>
                <a:srgbClr val="0563C1"/>
              </a:solidFill>
              <a:effectLst/>
              <a:latin typeface="Raleway" panose="020B0503030101060003" pitchFamily="34" charset="-18"/>
              <a:ea typeface="Calibri" panose="020F0502020204030204" pitchFamily="34" charset="0"/>
              <a:hlinkClick r:id="rId2"/>
            </a:endParaRPr>
          </a:p>
          <a:p>
            <a:endParaRPr lang="sk-SK" sz="1800" u="sng" dirty="0">
              <a:solidFill>
                <a:srgbClr val="0563C1"/>
              </a:solidFill>
              <a:latin typeface="Raleway" panose="020B0503030101060003" pitchFamily="34" charset="-18"/>
              <a:ea typeface="Calibri" panose="020F0502020204030204" pitchFamily="34" charset="0"/>
              <a:hlinkClick r:id="rId2"/>
            </a:endParaRPr>
          </a:p>
          <a:p>
            <a:r>
              <a:rPr lang="sk-SK" sz="1800" u="sng" dirty="0">
                <a:solidFill>
                  <a:srgbClr val="0563C1"/>
                </a:solidFill>
                <a:effectLst/>
                <a:latin typeface="Raleway" panose="020B0503030101060003" pitchFamily="34" charset="-18"/>
                <a:ea typeface="Calibri" panose="020F0502020204030204" pitchFamily="34" charset="0"/>
                <a:hlinkClick r:id="rId2"/>
              </a:rPr>
              <a:t>https://www.youtube.com/watch?v=UInlW2XDJHg&amp;t=1s&amp;ab_channel=ZSSK</a:t>
            </a:r>
            <a:endParaRPr lang="sk-SK" sz="1800" u="sng" dirty="0">
              <a:solidFill>
                <a:srgbClr val="0563C1"/>
              </a:solidFill>
              <a:effectLst/>
              <a:latin typeface="Raleway" panose="020B0503030101060003" pitchFamily="34" charset="-18"/>
              <a:ea typeface="Calibri" panose="020F0502020204030204" pitchFamily="34" charset="0"/>
            </a:endParaRPr>
          </a:p>
          <a:p>
            <a:endParaRPr lang="sk-SK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sk-SK" sz="2800" b="1" i="0" dirty="0">
                <a:solidFill>
                  <a:srgbClr val="0F0F0F"/>
                </a:solidFill>
                <a:effectLst/>
                <a:latin typeface="YouTube Sans"/>
              </a:rPr>
              <a:t>Nastúpte k nám a naštartujte svoju kariéru v ZSSK</a:t>
            </a:r>
          </a:p>
          <a:p>
            <a:pPr algn="ctr"/>
            <a:endParaRPr lang="sk-SK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sk-SK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38E38E8-FCC3-4E02-85B7-C66662D45A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4705585"/>
              </p:ext>
            </p:extLst>
          </p:nvPr>
        </p:nvGraphicFramePr>
        <p:xfrm>
          <a:off x="5305648" y="1216593"/>
          <a:ext cx="7910034" cy="5332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4213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B553698-FAD9-4A33-99C9-7904DB6413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7310" y="449263"/>
            <a:ext cx="10474036" cy="516304"/>
          </a:xfrm>
        </p:spPr>
        <p:txBody>
          <a:bodyPr/>
          <a:lstStyle/>
          <a:p>
            <a:r>
              <a:rPr lang="sk-SK" sz="3200" dirty="0"/>
              <a:t>Základné kritériá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9690B7-2787-4652-9544-B57B16C56F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ODBOR RUŠŇOVODIČ</a:t>
            </a:r>
          </a:p>
          <a:p>
            <a:endParaRPr lang="sk-SK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3AB27E5-FFF8-4F74-968B-7869179D98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k-SK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FB08CEF-7D8D-4E44-A69A-976238A1C2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8170340"/>
              </p:ext>
            </p:extLst>
          </p:nvPr>
        </p:nvGraphicFramePr>
        <p:xfrm>
          <a:off x="1568370" y="1000807"/>
          <a:ext cx="8959850" cy="5973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1418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B553698-FAD9-4A33-99C9-7904DB6413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7310" y="449263"/>
            <a:ext cx="10474036" cy="516304"/>
          </a:xfrm>
        </p:spPr>
        <p:txBody>
          <a:bodyPr/>
          <a:lstStyle/>
          <a:p>
            <a:r>
              <a:rPr lang="sk-SK" sz="3200" dirty="0"/>
              <a:t>Priebeh výberu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9690B7-2787-4652-9544-B57B16C56F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ODBOR RUŠŇOVODIČ</a:t>
            </a:r>
          </a:p>
          <a:p>
            <a:endParaRPr lang="sk-SK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3AB27E5-FFF8-4F74-968B-7869179D98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F8BD49AE-5FF6-4325-AB37-7BBA85692111}"/>
              </a:ext>
            </a:extLst>
          </p:cNvPr>
          <p:cNvSpPr txBox="1"/>
          <p:nvPr/>
        </p:nvSpPr>
        <p:spPr>
          <a:xfrm>
            <a:off x="8165804" y="2252271"/>
            <a:ext cx="4798617" cy="3055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 hangingPunct="0">
              <a:lnSpc>
                <a:spcPct val="150000"/>
              </a:lnSpc>
            </a:pP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 hangingPunct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400" dirty="0">
                <a:effectLst/>
                <a:latin typeface="Raleway" panose="020B0503030101060003" pitchFamily="34" charset="-18"/>
                <a:ea typeface="Times New Roman" panose="02020603050405020304" pitchFamily="18" charset="0"/>
              </a:rPr>
              <a:t>Všetci uchádzači sú písomne vyrozumení o prijatí/neprijatí do duálu</a:t>
            </a:r>
            <a:endParaRPr lang="sk-SK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 hangingPunct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400" dirty="0">
                <a:effectLst/>
                <a:latin typeface="Raleway" panose="020B0503030101060003" pitchFamily="34" charset="-18"/>
                <a:ea typeface="Times New Roman" panose="02020603050405020304" pitchFamily="18" charset="0"/>
              </a:rPr>
              <a:t>Po úspešnom absolvovaní výberového procesu, úspešných prijímacích skúškach a obdržaní stanoviska ZSSK o prijatí, sú uchádzači o zaradenie do duálu ZSSK a jeho zákonný zástupca vyzvaní na podpis učebnej zmluvy</a:t>
            </a:r>
            <a:endParaRPr lang="sk-SK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709DD62-B34A-4AF2-965B-C0ECEC8F1F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9365166"/>
              </p:ext>
            </p:extLst>
          </p:nvPr>
        </p:nvGraphicFramePr>
        <p:xfrm>
          <a:off x="127591" y="1169581"/>
          <a:ext cx="7878725" cy="5741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6605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B553698-FAD9-4A33-99C9-7904DB6413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7310" y="449263"/>
            <a:ext cx="10474036" cy="516304"/>
          </a:xfrm>
        </p:spPr>
        <p:txBody>
          <a:bodyPr/>
          <a:lstStyle/>
          <a:p>
            <a:r>
              <a:rPr lang="sk-SK" sz="3200" dirty="0"/>
              <a:t>Benefity a kontakty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9690B7-2787-4652-9544-B57B16C56F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ODBOR RUŠŇOVODIČ</a:t>
            </a:r>
          </a:p>
          <a:p>
            <a:endParaRPr lang="sk-SK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3AB27E5-FFF8-4F74-968B-7869179D98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EF687203-23F2-4667-A6F0-9E7323CA6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76" y="1570055"/>
            <a:ext cx="5494144" cy="2392345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27D1BB5-C84B-4A51-A3F6-19A33089A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204" y="3962400"/>
            <a:ext cx="2965087" cy="2142836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8DA548E2-E38A-466F-B6D4-28A8FE309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860" y="2925809"/>
            <a:ext cx="5836008" cy="195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11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746884"/>
      </p:ext>
    </p:extLst>
  </p:cSld>
  <p:clrMapOvr>
    <a:masterClrMapping/>
  </p:clrMapOvr>
</p:sld>
</file>

<file path=ppt/theme/theme1.xml><?xml version="1.0" encoding="utf-8"?>
<a:theme xmlns:a="http://schemas.openxmlformats.org/drawingml/2006/main" name="ZSSK">
  <a:themeElements>
    <a:clrScheme name="ZSSK farb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F671F"/>
      </a:accent2>
      <a:accent3>
        <a:srgbClr val="808082"/>
      </a:accent3>
      <a:accent4>
        <a:srgbClr val="F4B183"/>
      </a:accent4>
      <a:accent5>
        <a:srgbClr val="C55A11"/>
      </a:accent5>
      <a:accent6>
        <a:srgbClr val="BAB9B8"/>
      </a:accent6>
      <a:hlink>
        <a:srgbClr val="ED7D31"/>
      </a:hlink>
      <a:folHlink>
        <a:srgbClr val="F4B183"/>
      </a:folHlink>
    </a:clrScheme>
    <a:fontScheme name="Vlastné 1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800" dirty="0" smtClean="0">
            <a:solidFill>
              <a:srgbClr val="FF671F"/>
            </a:solidFill>
            <a:latin typeface="Raleway" panose="020B0503030101060003" pitchFamily="34" charset="-1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ácia1" id="{8082F87A-72C3-45E7-A8AA-74B2C21205ED}" vid="{CB33EC1D-B0D8-4581-A4E0-F0462F081CB5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E6A4746D57F7439B8BEDA22751E054" ma:contentTypeVersion="13" ma:contentTypeDescription="Umožňuje vytvoriť nový dokument." ma:contentTypeScope="" ma:versionID="efce912713b1ee1aed6c146175028486">
  <xsd:schema xmlns:xsd="http://www.w3.org/2001/XMLSchema" xmlns:xs="http://www.w3.org/2001/XMLSchema" xmlns:p="http://schemas.microsoft.com/office/2006/metadata/properties" xmlns:ns1="http://schemas.microsoft.com/sharepoint/v3" xmlns:ns2="27a77b63-9a1f-4e80-8892-e2aeb5308fa1" xmlns:ns3="2faa5ab7-63ff-4b7a-8047-704f2c0ab779" targetNamespace="http://schemas.microsoft.com/office/2006/metadata/properties" ma:root="true" ma:fieldsID="e88ef5a6e22a4ad98e23e6fe4ae124ec" ns1:_="" ns2:_="" ns3:_="">
    <xsd:import namespace="http://schemas.microsoft.com/sharepoint/v3"/>
    <xsd:import namespace="27a77b63-9a1f-4e80-8892-e2aeb5308fa1"/>
    <xsd:import namespace="2faa5ab7-63ff-4b7a-8047-704f2c0ab779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átum začatia plánovania" ma:description="Počiatočný dátum plánovania predstavuje stĺpec lokality vytvorený funkciou Publikovanie. Používa sa na stanovenie dátumu a času, kedy sa táto stránka prvý raz zobrazí návštevníkom lokality." ma:internalName="PublishingStartDate">
      <xsd:simpleType>
        <xsd:restriction base="dms:Unknown"/>
      </xsd:simpleType>
    </xsd:element>
    <xsd:element name="PublishingExpirationDate" ma:index="9" nillable="true" ma:displayName="Dátum ukončenia plánovania" ma:description="Dátum skončenia plánovania predstavuje stĺpec lokality vytvorený funkciou Publikovanie. Používa sa na zadanie dátumu a času, po uplynutí ktorých sa táto stránka nebude viac zobrazovať návštevníkom lokality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a77b63-9a1f-4e80-8892-e2aeb5308f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aa5ab7-63ff-4b7a-8047-704f2c0ab77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973408-6C09-464B-9565-97EF1F4633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7a77b63-9a1f-4e80-8892-e2aeb5308fa1"/>
    <ds:schemaRef ds:uri="2faa5ab7-63ff-4b7a-8047-704f2c0ab7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7B2AFD-A147-4A17-9E8C-AC20653D682B}">
  <ds:schemaRefs>
    <ds:schemaRef ds:uri="27a77b63-9a1f-4e80-8892-e2aeb5308fa1"/>
    <ds:schemaRef ds:uri="http://schemas.microsoft.com/office/2006/documentManagement/types"/>
    <ds:schemaRef ds:uri="http://purl.org/dc/dcmitype/"/>
    <ds:schemaRef ds:uri="2faa5ab7-63ff-4b7a-8047-704f2c0ab779"/>
    <ds:schemaRef ds:uri="http://schemas.microsoft.com/office/infopath/2007/PartnerControls"/>
    <ds:schemaRef ds:uri="http://www.w3.org/XML/1998/namespace"/>
    <ds:schemaRef ds:uri="http://schemas.microsoft.com/sharepoint/v3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986B88D-D3C3-4234-A51E-C0DA5B458D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ZSSK_prezentacia</Template>
  <TotalTime>2427</TotalTime>
  <Words>213</Words>
  <Application>Microsoft Office PowerPoint</Application>
  <PresentationFormat>Vlastná</PresentationFormat>
  <Paragraphs>46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10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8" baseType="lpstr">
      <vt:lpstr>Arial</vt:lpstr>
      <vt:lpstr>Calibri</vt:lpstr>
      <vt:lpstr>Raleway</vt:lpstr>
      <vt:lpstr>Raleway Black</vt:lpstr>
      <vt:lpstr>Raleway Light</vt:lpstr>
      <vt:lpstr>Raleway SemiBold</vt:lpstr>
      <vt:lpstr>Symbol</vt:lpstr>
      <vt:lpstr>Times New Roman</vt:lpstr>
      <vt:lpstr>Wingdings</vt:lpstr>
      <vt:lpstr>YouTube Sans</vt:lpstr>
      <vt:lpstr>ZSSK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Ďurejeová Lenka</dc:creator>
  <cp:lastModifiedBy>Trenčáková Ivana</cp:lastModifiedBy>
  <cp:revision>7</cp:revision>
  <cp:lastPrinted>2022-12-12T08:36:42Z</cp:lastPrinted>
  <dcterms:created xsi:type="dcterms:W3CDTF">2022-05-03T09:51:08Z</dcterms:created>
  <dcterms:modified xsi:type="dcterms:W3CDTF">2023-01-26T13:47:13Z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0x0101000CE6A4746D57F7439B8BEDA22751E054</vt:lpwstr>
  </property>
</Properties>
</file>